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5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3B562-B275-4772-88EB-B54F35C5C310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9D98D-CA07-49CC-92F6-482CC3F1D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7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97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10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49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38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9/21/2023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4345" defTabSz="1219170"/>
            <a:fld id="{81D60167-4931-47E6-BA6A-407CBD079E47}" type="slidenum">
              <a:rPr lang="ru-RU" smtClean="0">
                <a:solidFill>
                  <a:prstClr val="black"/>
                </a:solidFill>
              </a:rPr>
              <a:pPr marL="64345" defTabSz="1219170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5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804" y="328299"/>
            <a:ext cx="11116393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0A1F3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9/21/2023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4345" defTabSz="1219170"/>
            <a:fld id="{81D60167-4931-47E6-BA6A-407CBD079E47}" type="slidenum">
              <a:rPr lang="ru-RU" smtClean="0">
                <a:solidFill>
                  <a:prstClr val="black"/>
                </a:solidFill>
              </a:rPr>
              <a:pPr marL="64345" defTabSz="1219170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4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804" y="328299"/>
            <a:ext cx="11116393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0A1F3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15575" y="1266780"/>
            <a:ext cx="3430693" cy="225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7" b="1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8462" y="1266781"/>
            <a:ext cx="3520439" cy="225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7" b="1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9/21/2023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4345" defTabSz="1219170"/>
            <a:fld id="{81D60167-4931-47E6-BA6A-407CBD079E47}" type="slidenum">
              <a:rPr lang="ru-RU" smtClean="0">
                <a:solidFill>
                  <a:prstClr val="black"/>
                </a:solidFill>
              </a:rPr>
              <a:pPr marL="64345" defTabSz="1219170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4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804" y="328299"/>
            <a:ext cx="11116393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0A1F3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9/21/2023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4345" defTabSz="1219170"/>
            <a:fld id="{81D60167-4931-47E6-BA6A-407CBD079E47}" type="slidenum">
              <a:rPr lang="ru-RU" smtClean="0">
                <a:solidFill>
                  <a:prstClr val="black"/>
                </a:solidFill>
              </a:rPr>
              <a:pPr marL="64345" defTabSz="1219170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9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2701"/>
            <a:ext cx="4000500" cy="252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36550" y="3638550"/>
            <a:ext cx="984249" cy="298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387849" y="5492750"/>
            <a:ext cx="965200" cy="298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648450" y="812800"/>
            <a:ext cx="2863849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534401" y="1587501"/>
            <a:ext cx="800100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8515350" y="5537201"/>
            <a:ext cx="831849" cy="2222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0807701" y="222249"/>
            <a:ext cx="977900" cy="5143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0737849" y="196849"/>
            <a:ext cx="73660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450" y="0"/>
                </a:lnTo>
              </a:path>
            </a:pathLst>
          </a:custGeom>
          <a:ln w="9525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9/21/2023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4345" defTabSz="1219170"/>
            <a:fld id="{81D60167-4931-47E6-BA6A-407CBD079E47}" type="slidenum">
              <a:rPr lang="ru-RU" smtClean="0">
                <a:solidFill>
                  <a:prstClr val="black"/>
                </a:solidFill>
              </a:rPr>
              <a:pPr marL="64345" defTabSz="1219170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0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804" y="328299"/>
            <a:ext cx="11116393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A1F3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1" y="1577340"/>
            <a:ext cx="10972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9/21/2023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37508" y="6367268"/>
            <a:ext cx="257387" cy="861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4345" defTabSz="1219170"/>
            <a:fld id="{81D60167-4931-47E6-BA6A-407CBD079E47}" type="slidenum">
              <a:rPr lang="ru-RU" smtClean="0">
                <a:solidFill>
                  <a:prstClr val="black"/>
                </a:solidFill>
              </a:rPr>
              <a:pPr marL="64345" defTabSz="1219170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7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zaharevichnb@gmail.co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zaharevichnb@gmail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387" y="2538226"/>
            <a:ext cx="5967307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lnSpc>
                <a:spcPts val="6593"/>
              </a:lnSpc>
            </a:pPr>
            <a:r>
              <a:rPr sz="5600" b="1" spc="-133" dirty="0">
                <a:solidFill>
                  <a:srgbClr val="FFFFFF"/>
                </a:solidFill>
                <a:latin typeface="Book Antiqua"/>
                <a:cs typeface="Book Antiqua"/>
              </a:rPr>
              <a:t>КОД</a:t>
            </a:r>
            <a:r>
              <a:rPr sz="5600" b="1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5600" b="1" spc="-213" dirty="0">
                <a:solidFill>
                  <a:srgbClr val="FFFFFF"/>
                </a:solidFill>
                <a:latin typeface="Book Antiqua"/>
                <a:cs typeface="Book Antiqua"/>
              </a:rPr>
              <a:t>Б</a:t>
            </a:r>
            <a:r>
              <a:rPr sz="5600" b="1" spc="-267" dirty="0">
                <a:solidFill>
                  <a:srgbClr val="FFFFFF"/>
                </a:solidFill>
                <a:latin typeface="Book Antiqua"/>
                <a:cs typeface="Book Antiqua"/>
              </a:rPr>
              <a:t>УДУЩЕГО</a:t>
            </a:r>
            <a:endParaRPr sz="560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388" y="3773803"/>
            <a:ext cx="5780193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lnSpc>
                <a:spcPts val="2233"/>
              </a:lnSpc>
            </a:pPr>
            <a:r>
              <a:rPr sz="1867" spc="193" dirty="0" err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spc="140" dirty="0" err="1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67" spc="100" dirty="0" err="1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67" spc="80" dirty="0" err="1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67" spc="53" dirty="0" err="1">
                <a:solidFill>
                  <a:srgbClr val="FFFFFF"/>
                </a:solidFill>
                <a:latin typeface="Calibri"/>
                <a:cs typeface="Calibri"/>
              </a:rPr>
              <a:t>ение</a:t>
            </a:r>
            <a:r>
              <a:rPr sz="1867" spc="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spc="160" dirty="0" err="1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67" spc="100" dirty="0" err="1">
                <a:solidFill>
                  <a:srgbClr val="FFFFFF"/>
                </a:solidFill>
                <a:latin typeface="Calibri"/>
                <a:cs typeface="Calibri"/>
              </a:rPr>
              <a:t>ко</a:t>
            </a:r>
            <a:r>
              <a:rPr sz="1867" spc="87" dirty="0" err="1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67" spc="47" dirty="0" err="1">
                <a:solidFill>
                  <a:srgbClr val="FFFFFF"/>
                </a:solidFill>
                <a:latin typeface="Calibri"/>
                <a:cs typeface="Calibri"/>
              </a:rPr>
              <a:t>ьн</a:t>
            </a:r>
            <a:r>
              <a:rPr sz="1867" spc="33" dirty="0" err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67" spc="67" dirty="0" err="1">
                <a:solidFill>
                  <a:srgbClr val="FFFFFF"/>
                </a:solidFill>
                <a:latin typeface="Calibri"/>
                <a:cs typeface="Calibri"/>
              </a:rPr>
              <a:t>ков</a:t>
            </a:r>
            <a:r>
              <a:rPr sz="1867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spc="133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867" spc="147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67" spc="-100" dirty="0">
                <a:solidFill>
                  <a:srgbClr val="FFFFFF"/>
                </a:solidFill>
                <a:latin typeface="Lucida Sans"/>
                <a:cs typeface="Lucida Sans"/>
              </a:rPr>
              <a:t>11</a:t>
            </a:r>
            <a:r>
              <a:rPr sz="1867" spc="67" dirty="0">
                <a:solidFill>
                  <a:srgbClr val="FFFFFF"/>
                </a:solidFill>
                <a:latin typeface="Lucida Sans"/>
                <a:cs typeface="Lucida Sans"/>
              </a:rPr>
              <a:t>-</a:t>
            </a:r>
            <a:r>
              <a:rPr sz="1867" spc="12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67" spc="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spc="87" dirty="0">
                <a:solidFill>
                  <a:srgbClr val="FFFFFF"/>
                </a:solidFill>
                <a:latin typeface="Calibri"/>
                <a:cs typeface="Calibri"/>
              </a:rPr>
              <a:t>кл</a:t>
            </a:r>
            <a:r>
              <a:rPr sz="1867" spc="73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67" spc="87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867" spc="93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spc="33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86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lnSpc>
                <a:spcPts val="2193"/>
              </a:lnSpc>
            </a:pPr>
            <a:r>
              <a:rPr sz="1867" spc="67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867" spc="53" dirty="0">
                <a:solidFill>
                  <a:srgbClr val="FFFFFF"/>
                </a:solidFill>
                <a:latin typeface="Calibri"/>
                <a:cs typeface="Calibri"/>
              </a:rPr>
              <a:t>вр</a:t>
            </a:r>
            <a:r>
              <a:rPr sz="1867" spc="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67" spc="67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67" spc="47" dirty="0">
                <a:solidFill>
                  <a:srgbClr val="FFFFFF"/>
                </a:solidFill>
                <a:latin typeface="Calibri"/>
                <a:cs typeface="Calibri"/>
              </a:rPr>
              <a:t>ен</a:t>
            </a:r>
            <a:r>
              <a:rPr sz="1867" spc="67" dirty="0">
                <a:solidFill>
                  <a:srgbClr val="FFFFFF"/>
                </a:solidFill>
                <a:latin typeface="Calibri"/>
                <a:cs typeface="Calibri"/>
              </a:rPr>
              <a:t>ным</a:t>
            </a:r>
            <a:r>
              <a:rPr sz="1867" spc="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spc="40" dirty="0">
                <a:solidFill>
                  <a:srgbClr val="FFFFFF"/>
                </a:solidFill>
                <a:latin typeface="Calibri"/>
                <a:cs typeface="Calibri"/>
              </a:rPr>
              <a:t>яз</a:t>
            </a:r>
            <a:r>
              <a:rPr sz="1867" spc="8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67" spc="93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spc="40" dirty="0">
                <a:solidFill>
                  <a:srgbClr val="FFFFFF"/>
                </a:solidFill>
                <a:latin typeface="Calibri"/>
                <a:cs typeface="Calibri"/>
              </a:rPr>
              <a:t>ам</a:t>
            </a:r>
            <a:r>
              <a:rPr sz="1867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spc="67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67" spc="73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67" spc="113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spc="6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67" spc="53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67" spc="40" dirty="0">
                <a:solidFill>
                  <a:srgbClr val="FFFFFF"/>
                </a:solidFill>
                <a:latin typeface="Calibri"/>
                <a:cs typeface="Calibri"/>
              </a:rPr>
              <a:t>ам</a:t>
            </a:r>
            <a:r>
              <a:rPr sz="1867" spc="53" dirty="0">
                <a:solidFill>
                  <a:srgbClr val="FFFFFF"/>
                </a:solidFill>
                <a:latin typeface="Calibri"/>
                <a:cs typeface="Calibri"/>
              </a:rPr>
              <a:t>миро</a:t>
            </a:r>
            <a:r>
              <a:rPr sz="1867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67" spc="47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867" spc="33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endParaRPr sz="1867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64865" y="471425"/>
            <a:ext cx="707135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607" y="465327"/>
            <a:ext cx="1491488" cy="319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77439" y="483615"/>
            <a:ext cx="1148079" cy="335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16800" y="2414015"/>
            <a:ext cx="3980688" cy="1914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19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3341" y="1"/>
            <a:ext cx="11263076" cy="5905351"/>
          </a:xfrm>
          <a:custGeom>
            <a:avLst/>
            <a:gdLst/>
            <a:ahLst/>
            <a:cxnLst/>
            <a:rect l="l" t="t" r="r" b="b"/>
            <a:pathLst>
              <a:path w="18528665" h="9738360">
                <a:moveTo>
                  <a:pt x="0" y="9737923"/>
                </a:moveTo>
                <a:lnTo>
                  <a:pt x="18528231" y="9737923"/>
                </a:lnTo>
                <a:lnTo>
                  <a:pt x="18528231" y="0"/>
                </a:lnTo>
                <a:lnTo>
                  <a:pt x="0" y="0"/>
                </a:lnTo>
                <a:lnTo>
                  <a:pt x="0" y="9737923"/>
                </a:lnTo>
                <a:close/>
              </a:path>
            </a:pathLst>
          </a:custGeom>
          <a:solidFill>
            <a:srgbClr val="EBEBE4"/>
          </a:solidFill>
        </p:spPr>
        <p:txBody>
          <a:bodyPr wrap="square" lIns="0" tIns="0" rIns="0" bIns="0" rtlCol="0"/>
          <a:lstStyle/>
          <a:p>
            <a:pPr defTabSz="1219170"/>
            <a:endParaRPr sz="10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61913" y="416065"/>
            <a:ext cx="2238387" cy="390256"/>
          </a:xfrm>
          <a:prstGeom prst="rect">
            <a:avLst/>
          </a:prstGeom>
        </p:spPr>
        <p:txBody>
          <a:bodyPr vert="horz" lIns="55449" tIns="27724" rIns="55449" bIns="2772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ru-RU" sz="1697" b="1" dirty="0">
                <a:solidFill>
                  <a:srgbClr val="246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Заказчик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3066" y="6038026"/>
            <a:ext cx="8183133" cy="61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/>
            <a:r>
              <a:rPr lang="ru-RU" sz="1697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 рамках федерального проекта «Развитие кадрового потенциала ИТ-отрасли» национальной программы «Цифровая экономика Российской Федерации» </a:t>
            </a:r>
            <a:endParaRPr lang="ru-RU" sz="1697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7919" y="416065"/>
            <a:ext cx="8733143" cy="54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456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Министерством цифрового развития, связи и массовых коммуникаций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7919" y="4040320"/>
            <a:ext cx="6095572" cy="76444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ru-RU" sz="1456" b="1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 декабря 2022 г. - 100 тыс. человек</a:t>
            </a:r>
          </a:p>
          <a:p>
            <a:pPr defTabSz="1219170"/>
            <a:r>
              <a:rPr lang="ru-RU" sz="1456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 декабря 2023 г. - 240 тыс. человек </a:t>
            </a:r>
          </a:p>
          <a:p>
            <a:pPr defTabSz="1219170"/>
            <a:r>
              <a:rPr lang="ru-RU" sz="1456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 декабря 2024 г. - 240 тыс. человек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87919" y="3094112"/>
            <a:ext cx="6506192" cy="98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456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Модульные дополнительные общеобразовательные программы двухлетнего курса обучения современным языкам программирования, 146 </a:t>
            </a:r>
            <a:r>
              <a:rPr lang="ru-RU" sz="1456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ак</a:t>
            </a:r>
            <a:r>
              <a:rPr lang="ru-RU" sz="1456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ч. (4 модулей по 36 </a:t>
            </a:r>
            <a:r>
              <a:rPr lang="ru-RU" sz="1456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ак</a:t>
            </a:r>
            <a:r>
              <a:rPr lang="ru-RU" sz="1456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ч. + итоговая аттестация 2 </a:t>
            </a:r>
            <a:r>
              <a:rPr lang="ru-RU" sz="1456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ак.ч</a:t>
            </a:r>
            <a:r>
              <a:rPr lang="ru-RU" sz="1456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.)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621" y="2081591"/>
            <a:ext cx="2726279" cy="3582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187919" y="994637"/>
            <a:ext cx="8733143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456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Университет Национальной технологической инициативы 2035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1913" y="994637"/>
            <a:ext cx="2238387" cy="61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697" b="1" dirty="0">
                <a:solidFill>
                  <a:srgbClr val="246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Федеральный</a:t>
            </a:r>
            <a:br>
              <a:rPr lang="ru-RU" sz="1697" b="1" dirty="0">
                <a:solidFill>
                  <a:srgbClr val="246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697" b="1" dirty="0">
                <a:solidFill>
                  <a:srgbClr val="246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оператор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1913" y="1670751"/>
            <a:ext cx="2238387" cy="35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697" b="1" dirty="0">
                <a:solidFill>
                  <a:srgbClr val="246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Основание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87919" y="1670751"/>
            <a:ext cx="8733143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456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Постановление Правительства Российской Федерации №1193 от 01.07.2022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1913" y="4040321"/>
            <a:ext cx="2238387" cy="61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697" b="1" dirty="0">
                <a:solidFill>
                  <a:srgbClr val="246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Целевые показатели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1913" y="2192199"/>
            <a:ext cx="2238387" cy="35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697" b="1" dirty="0">
                <a:solidFill>
                  <a:srgbClr val="246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87919" y="2192200"/>
            <a:ext cx="6506192" cy="77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0" defTabSz="1219170">
              <a:lnSpc>
                <a:spcPct val="100600"/>
              </a:lnSpc>
              <a:spcBef>
                <a:spcPts val="57"/>
              </a:spcBef>
              <a:tabLst>
                <a:tab pos="1515959" algn="l"/>
                <a:tab pos="1927582" algn="l"/>
                <a:tab pos="2338820" algn="l"/>
              </a:tabLst>
            </a:pPr>
            <a:r>
              <a:rPr lang="ru-RU" sz="1456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Предоставление талантливым школьникам 8-11 классов возможности прохождения дополнительного двухлетнего курса обучения современным языкам программирования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1913" y="3094111"/>
            <a:ext cx="2238387" cy="35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697" b="1" dirty="0">
                <a:solidFill>
                  <a:srgbClr val="246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Инструмент</a:t>
            </a:r>
          </a:p>
        </p:txBody>
      </p:sp>
    </p:spTree>
    <p:extLst>
      <p:ext uri="{BB962C8B-B14F-4D97-AF65-F5344CB8AC3E}">
        <p14:creationId xmlns:p14="http://schemas.microsoft.com/office/powerpoint/2010/main" val="71347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9551" y="1812544"/>
            <a:ext cx="10661904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38768" y="4198112"/>
            <a:ext cx="2109893" cy="1975273"/>
          </a:xfrm>
          <a:custGeom>
            <a:avLst/>
            <a:gdLst/>
            <a:ahLst/>
            <a:cxnLst/>
            <a:rect l="l" t="t" r="r" b="b"/>
            <a:pathLst>
              <a:path w="1582420" h="1481454">
                <a:moveTo>
                  <a:pt x="0" y="97536"/>
                </a:moveTo>
                <a:lnTo>
                  <a:pt x="9292" y="55947"/>
                </a:lnTo>
                <a:lnTo>
                  <a:pt x="34345" y="23248"/>
                </a:lnTo>
                <a:lnTo>
                  <a:pt x="70917" y="3679"/>
                </a:lnTo>
                <a:lnTo>
                  <a:pt x="1484376" y="0"/>
                </a:lnTo>
                <a:lnTo>
                  <a:pt x="1498964" y="1084"/>
                </a:lnTo>
                <a:lnTo>
                  <a:pt x="1538061" y="16101"/>
                </a:lnTo>
                <a:lnTo>
                  <a:pt x="1566854" y="45465"/>
                </a:lnTo>
                <a:lnTo>
                  <a:pt x="1581104" y="84935"/>
                </a:lnTo>
                <a:lnTo>
                  <a:pt x="1581912" y="1383753"/>
                </a:lnTo>
                <a:lnTo>
                  <a:pt x="1580827" y="1398349"/>
                </a:lnTo>
                <a:lnTo>
                  <a:pt x="1565816" y="1437458"/>
                </a:lnTo>
                <a:lnTo>
                  <a:pt x="1536462" y="1466258"/>
                </a:lnTo>
                <a:lnTo>
                  <a:pt x="1497004" y="1480517"/>
                </a:lnTo>
                <a:lnTo>
                  <a:pt x="97535" y="1481328"/>
                </a:lnTo>
                <a:lnTo>
                  <a:pt x="82949" y="1480243"/>
                </a:lnTo>
                <a:lnTo>
                  <a:pt x="43859" y="1465230"/>
                </a:lnTo>
                <a:lnTo>
                  <a:pt x="15067" y="1435868"/>
                </a:lnTo>
                <a:lnTo>
                  <a:pt x="810" y="1396390"/>
                </a:lnTo>
                <a:lnTo>
                  <a:pt x="0" y="97536"/>
                </a:lnTo>
                <a:close/>
              </a:path>
            </a:pathLst>
          </a:custGeom>
          <a:ln w="9144">
            <a:solidFill>
              <a:srgbClr val="E03955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7073" y="437733"/>
            <a:ext cx="14821857" cy="481670"/>
          </a:xfrm>
          <a:prstGeom prst="rect">
            <a:avLst/>
          </a:prstGeom>
        </p:spPr>
        <p:txBody>
          <a:bodyPr vert="horz" wrap="square" lIns="0" tIns="57912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spc="-193" dirty="0"/>
              <a:t>Клю</a:t>
            </a:r>
            <a:r>
              <a:rPr spc="-173" dirty="0"/>
              <a:t>ч</a:t>
            </a:r>
            <a:r>
              <a:rPr spc="67" dirty="0"/>
              <a:t>е</a:t>
            </a:r>
            <a:r>
              <a:rPr spc="-127" dirty="0"/>
              <a:t>вые</a:t>
            </a:r>
            <a:r>
              <a:rPr spc="-13" dirty="0"/>
              <a:t> </a:t>
            </a:r>
            <a:r>
              <a:rPr spc="13" dirty="0"/>
              <a:t>у</a:t>
            </a:r>
            <a:r>
              <a:rPr spc="-13" dirty="0"/>
              <a:t>с</a:t>
            </a:r>
            <a:r>
              <a:rPr spc="-140" dirty="0"/>
              <a:t>ловия</a:t>
            </a:r>
            <a:r>
              <a:rPr spc="-20" dirty="0"/>
              <a:t> </a:t>
            </a:r>
            <a:r>
              <a:rPr spc="-207" dirty="0"/>
              <a:t>пр</a:t>
            </a:r>
            <a:r>
              <a:rPr dirty="0"/>
              <a:t>оекта</a:t>
            </a:r>
          </a:p>
        </p:txBody>
      </p:sp>
      <p:sp>
        <p:nvSpPr>
          <p:cNvPr id="5" name="object 5"/>
          <p:cNvSpPr/>
          <p:nvPr/>
        </p:nvSpPr>
        <p:spPr>
          <a:xfrm>
            <a:off x="10714736" y="278384"/>
            <a:ext cx="1068832" cy="512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1168" y="4198112"/>
            <a:ext cx="2109893" cy="1975273"/>
          </a:xfrm>
          <a:custGeom>
            <a:avLst/>
            <a:gdLst/>
            <a:ahLst/>
            <a:cxnLst/>
            <a:rect l="l" t="t" r="r" b="b"/>
            <a:pathLst>
              <a:path w="1582420" h="1481454">
                <a:moveTo>
                  <a:pt x="0" y="97536"/>
                </a:moveTo>
                <a:lnTo>
                  <a:pt x="9292" y="55947"/>
                </a:lnTo>
                <a:lnTo>
                  <a:pt x="34345" y="23248"/>
                </a:lnTo>
                <a:lnTo>
                  <a:pt x="70917" y="3679"/>
                </a:lnTo>
                <a:lnTo>
                  <a:pt x="1484376" y="0"/>
                </a:lnTo>
                <a:lnTo>
                  <a:pt x="1498964" y="1084"/>
                </a:lnTo>
                <a:lnTo>
                  <a:pt x="1538061" y="16101"/>
                </a:lnTo>
                <a:lnTo>
                  <a:pt x="1566854" y="45465"/>
                </a:lnTo>
                <a:lnTo>
                  <a:pt x="1581104" y="84935"/>
                </a:lnTo>
                <a:lnTo>
                  <a:pt x="1581912" y="1383753"/>
                </a:lnTo>
                <a:lnTo>
                  <a:pt x="1580827" y="1398349"/>
                </a:lnTo>
                <a:lnTo>
                  <a:pt x="1565816" y="1437458"/>
                </a:lnTo>
                <a:lnTo>
                  <a:pt x="1536462" y="1466258"/>
                </a:lnTo>
                <a:lnTo>
                  <a:pt x="1497004" y="1480517"/>
                </a:lnTo>
                <a:lnTo>
                  <a:pt x="97536" y="1481328"/>
                </a:lnTo>
                <a:lnTo>
                  <a:pt x="82949" y="1480243"/>
                </a:lnTo>
                <a:lnTo>
                  <a:pt x="43859" y="1465230"/>
                </a:lnTo>
                <a:lnTo>
                  <a:pt x="15067" y="1435868"/>
                </a:lnTo>
                <a:lnTo>
                  <a:pt x="810" y="1396390"/>
                </a:lnTo>
                <a:lnTo>
                  <a:pt x="0" y="97536"/>
                </a:lnTo>
                <a:close/>
              </a:path>
            </a:pathLst>
          </a:custGeom>
          <a:ln w="9144">
            <a:solidFill>
              <a:srgbClr val="E03955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375" y="4198112"/>
            <a:ext cx="2613660" cy="1975273"/>
          </a:xfrm>
          <a:custGeom>
            <a:avLst/>
            <a:gdLst/>
            <a:ahLst/>
            <a:cxnLst/>
            <a:rect l="l" t="t" r="r" b="b"/>
            <a:pathLst>
              <a:path w="1960245" h="1481454">
                <a:moveTo>
                  <a:pt x="0" y="97536"/>
                </a:moveTo>
                <a:lnTo>
                  <a:pt x="9290" y="55954"/>
                </a:lnTo>
                <a:lnTo>
                  <a:pt x="34339" y="23259"/>
                </a:lnTo>
                <a:lnTo>
                  <a:pt x="70915" y="3686"/>
                </a:lnTo>
                <a:lnTo>
                  <a:pt x="1862328" y="0"/>
                </a:lnTo>
                <a:lnTo>
                  <a:pt x="1876916" y="1084"/>
                </a:lnTo>
                <a:lnTo>
                  <a:pt x="1916013" y="16101"/>
                </a:lnTo>
                <a:lnTo>
                  <a:pt x="1944806" y="45465"/>
                </a:lnTo>
                <a:lnTo>
                  <a:pt x="1959056" y="84935"/>
                </a:lnTo>
                <a:lnTo>
                  <a:pt x="1959864" y="1383753"/>
                </a:lnTo>
                <a:lnTo>
                  <a:pt x="1958779" y="1398349"/>
                </a:lnTo>
                <a:lnTo>
                  <a:pt x="1943768" y="1437458"/>
                </a:lnTo>
                <a:lnTo>
                  <a:pt x="1914414" y="1466258"/>
                </a:lnTo>
                <a:lnTo>
                  <a:pt x="1874956" y="1480517"/>
                </a:lnTo>
                <a:lnTo>
                  <a:pt x="97574" y="1481328"/>
                </a:lnTo>
                <a:lnTo>
                  <a:pt x="82981" y="1480243"/>
                </a:lnTo>
                <a:lnTo>
                  <a:pt x="43878" y="1465236"/>
                </a:lnTo>
                <a:lnTo>
                  <a:pt x="15079" y="1435884"/>
                </a:lnTo>
                <a:lnTo>
                  <a:pt x="814" y="1396418"/>
                </a:lnTo>
                <a:lnTo>
                  <a:pt x="0" y="97536"/>
                </a:lnTo>
                <a:close/>
              </a:path>
            </a:pathLst>
          </a:custGeom>
          <a:ln w="9144">
            <a:solidFill>
              <a:srgbClr val="E03955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56432" y="4198112"/>
            <a:ext cx="2909993" cy="1975273"/>
          </a:xfrm>
          <a:custGeom>
            <a:avLst/>
            <a:gdLst/>
            <a:ahLst/>
            <a:cxnLst/>
            <a:rect l="l" t="t" r="r" b="b"/>
            <a:pathLst>
              <a:path w="2182495" h="1481454">
                <a:moveTo>
                  <a:pt x="0" y="97536"/>
                </a:moveTo>
                <a:lnTo>
                  <a:pt x="9292" y="55947"/>
                </a:lnTo>
                <a:lnTo>
                  <a:pt x="34345" y="23248"/>
                </a:lnTo>
                <a:lnTo>
                  <a:pt x="70917" y="3679"/>
                </a:lnTo>
                <a:lnTo>
                  <a:pt x="2084831" y="0"/>
                </a:lnTo>
                <a:lnTo>
                  <a:pt x="2099420" y="1084"/>
                </a:lnTo>
                <a:lnTo>
                  <a:pt x="2138517" y="16101"/>
                </a:lnTo>
                <a:lnTo>
                  <a:pt x="2167310" y="45465"/>
                </a:lnTo>
                <a:lnTo>
                  <a:pt x="2181560" y="84935"/>
                </a:lnTo>
                <a:lnTo>
                  <a:pt x="2182367" y="1383753"/>
                </a:lnTo>
                <a:lnTo>
                  <a:pt x="2181283" y="1398349"/>
                </a:lnTo>
                <a:lnTo>
                  <a:pt x="2166272" y="1437458"/>
                </a:lnTo>
                <a:lnTo>
                  <a:pt x="2136918" y="1466258"/>
                </a:lnTo>
                <a:lnTo>
                  <a:pt x="2097460" y="1480517"/>
                </a:lnTo>
                <a:lnTo>
                  <a:pt x="97536" y="1481328"/>
                </a:lnTo>
                <a:lnTo>
                  <a:pt x="82949" y="1480243"/>
                </a:lnTo>
                <a:lnTo>
                  <a:pt x="43859" y="1465230"/>
                </a:lnTo>
                <a:lnTo>
                  <a:pt x="15067" y="1435868"/>
                </a:lnTo>
                <a:lnTo>
                  <a:pt x="810" y="1396390"/>
                </a:lnTo>
                <a:lnTo>
                  <a:pt x="0" y="97536"/>
                </a:lnTo>
                <a:close/>
              </a:path>
            </a:pathLst>
          </a:custGeom>
          <a:ln w="9144">
            <a:solidFill>
              <a:srgbClr val="E03955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7896" y="4450921"/>
            <a:ext cx="1076113" cy="451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/>
            <a:r>
              <a:rPr sz="1467" b="1" spc="-100" dirty="0">
                <a:solidFill>
                  <a:srgbClr val="0A1F33"/>
                </a:solidFill>
                <a:latin typeface="Book Antiqua"/>
                <a:cs typeface="Book Antiqua"/>
              </a:rPr>
              <a:t>ЧЕМУ </a:t>
            </a:r>
            <a:r>
              <a:rPr sz="1467" b="1" spc="-47" dirty="0">
                <a:solidFill>
                  <a:srgbClr val="0A1F33"/>
                </a:solidFill>
                <a:latin typeface="Book Antiqua"/>
                <a:cs typeface="Book Antiqua"/>
              </a:rPr>
              <a:t>О</a:t>
            </a:r>
            <a:r>
              <a:rPr sz="1467" b="1" spc="-100" dirty="0">
                <a:solidFill>
                  <a:srgbClr val="0A1F33"/>
                </a:solidFill>
                <a:latin typeface="Book Antiqua"/>
                <a:cs typeface="Book Antiqua"/>
              </a:rPr>
              <a:t>Б</a:t>
            </a:r>
            <a:r>
              <a:rPr sz="1467" b="1" spc="-120" dirty="0">
                <a:solidFill>
                  <a:srgbClr val="0A1F33"/>
                </a:solidFill>
                <a:latin typeface="Book Antiqua"/>
                <a:cs typeface="Book Antiqua"/>
              </a:rPr>
              <a:t>УЧАЮТ?</a:t>
            </a:r>
            <a:endParaRPr sz="1467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3689" y="5054760"/>
            <a:ext cx="1786467" cy="864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>
              <a:lnSpc>
                <a:spcPct val="117000"/>
              </a:lnSpc>
            </a:pPr>
            <a:r>
              <a:rPr sz="1200" spc="100" dirty="0">
                <a:solidFill>
                  <a:srgbClr val="0A1F33"/>
                </a:solidFill>
                <a:latin typeface="Calibri"/>
                <a:cs typeface="Calibri"/>
              </a:rPr>
              <a:t>С</a:t>
            </a:r>
            <a:r>
              <a:rPr sz="1200" spc="107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вр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м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нным</a:t>
            </a:r>
            <a:r>
              <a:rPr sz="1200" spc="4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яз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ык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ам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пр</a:t>
            </a:r>
            <a:r>
              <a:rPr sz="1200" spc="47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грам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м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ир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13" dirty="0">
                <a:solidFill>
                  <a:srgbClr val="0A1F33"/>
                </a:solidFill>
                <a:latin typeface="Calibri"/>
                <a:cs typeface="Calibri"/>
              </a:rPr>
              <a:t>вания: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Pyt</a:t>
            </a:r>
            <a:r>
              <a:rPr sz="1200" spc="-7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1200" spc="7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n, Java,</a:t>
            </a:r>
            <a:r>
              <a:rPr sz="1200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C+</a:t>
            </a:r>
            <a:r>
              <a:rPr sz="1200" spc="-7" dirty="0">
                <a:solidFill>
                  <a:prstClr val="black"/>
                </a:solidFill>
                <a:latin typeface="Calibri"/>
                <a:cs typeface="Calibri"/>
              </a:rPr>
              <a:t>+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, C#,</a:t>
            </a:r>
            <a:r>
              <a:rPr sz="1200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PHP</a:t>
            </a:r>
            <a:r>
              <a:rPr sz="1200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и друг</a:t>
            </a:r>
            <a:r>
              <a:rPr sz="1200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47152" y="4411471"/>
            <a:ext cx="510032" cy="510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705" y="4564205"/>
            <a:ext cx="2464647" cy="1434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467" b="1" spc="-93" dirty="0">
                <a:solidFill>
                  <a:srgbClr val="0A1F33"/>
                </a:solidFill>
                <a:latin typeface="Book Antiqua"/>
                <a:cs typeface="Book Antiqua"/>
              </a:rPr>
              <a:t>КТО</a:t>
            </a:r>
            <a:r>
              <a:rPr sz="1467" b="1" spc="-27" dirty="0">
                <a:solidFill>
                  <a:srgbClr val="0A1F33"/>
                </a:solidFill>
                <a:latin typeface="Book Antiqua"/>
                <a:cs typeface="Book Antiqua"/>
              </a:rPr>
              <a:t> </a:t>
            </a:r>
            <a:r>
              <a:rPr sz="1467" b="1" spc="-47" dirty="0">
                <a:solidFill>
                  <a:srgbClr val="0A1F33"/>
                </a:solidFill>
                <a:latin typeface="Book Antiqua"/>
                <a:cs typeface="Book Antiqua"/>
              </a:rPr>
              <a:t>О</a:t>
            </a:r>
            <a:r>
              <a:rPr sz="1467" b="1" spc="-100" dirty="0">
                <a:solidFill>
                  <a:srgbClr val="0A1F33"/>
                </a:solidFill>
                <a:latin typeface="Book Antiqua"/>
                <a:cs typeface="Book Antiqua"/>
              </a:rPr>
              <a:t>Б</a:t>
            </a:r>
            <a:r>
              <a:rPr sz="1467" b="1" spc="-120" dirty="0">
                <a:solidFill>
                  <a:srgbClr val="0A1F33"/>
                </a:solidFill>
                <a:latin typeface="Book Antiqua"/>
                <a:cs typeface="Book Antiqua"/>
              </a:rPr>
              <a:t>У</a:t>
            </a:r>
            <a:r>
              <a:rPr sz="1467" b="1" spc="-107" dirty="0">
                <a:solidFill>
                  <a:srgbClr val="0A1F33"/>
                </a:solidFill>
                <a:latin typeface="Book Antiqua"/>
                <a:cs typeface="Book Antiqua"/>
              </a:rPr>
              <a:t>ЧАЕТС</a:t>
            </a:r>
            <a:r>
              <a:rPr sz="1467" b="1" spc="-113" dirty="0">
                <a:solidFill>
                  <a:srgbClr val="0A1F33"/>
                </a:solidFill>
                <a:latin typeface="Book Antiqua"/>
                <a:cs typeface="Book Antiqua"/>
              </a:rPr>
              <a:t>Я</a:t>
            </a:r>
            <a:r>
              <a:rPr sz="1467" b="1" spc="13" dirty="0">
                <a:solidFill>
                  <a:srgbClr val="0A1F33"/>
                </a:solidFill>
                <a:latin typeface="Book Antiqua"/>
                <a:cs typeface="Book Antiqua"/>
              </a:rPr>
              <a:t>?</a:t>
            </a:r>
            <a:endParaRPr sz="1467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16933" marR="6773" defTabSz="1219170">
              <a:lnSpc>
                <a:spcPct val="117000"/>
              </a:lnSpc>
              <a:spcBef>
                <a:spcPts val="993"/>
              </a:spcBef>
            </a:pPr>
            <a:r>
              <a:rPr sz="1200" spc="120" dirty="0">
                <a:solidFill>
                  <a:srgbClr val="0A1F33"/>
                </a:solidFill>
                <a:latin typeface="Calibri"/>
                <a:cs typeface="Calibri"/>
              </a:rPr>
              <a:t>Г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200" spc="20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200" spc="93" dirty="0">
                <a:solidFill>
                  <a:srgbClr val="0A1F33"/>
                </a:solidFill>
                <a:latin typeface="Calibri"/>
                <a:cs typeface="Calibri"/>
              </a:rPr>
              <a:t>ж</a:t>
            </a:r>
            <a:r>
              <a:rPr sz="1200" spc="67" dirty="0">
                <a:solidFill>
                  <a:srgbClr val="0A1F33"/>
                </a:solidFill>
                <a:latin typeface="Calibri"/>
                <a:cs typeface="Calibri"/>
              </a:rPr>
              <a:t>д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200" spc="20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67" dirty="0">
                <a:solidFill>
                  <a:srgbClr val="0A1F33"/>
                </a:solidFill>
                <a:latin typeface="Calibri"/>
                <a:cs typeface="Calibri"/>
              </a:rPr>
              <a:t> Ро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сс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й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с</a:t>
            </a:r>
            <a:r>
              <a:rPr sz="1200" spc="53" dirty="0">
                <a:solidFill>
                  <a:srgbClr val="0A1F33"/>
                </a:solidFill>
                <a:latin typeface="Calibri"/>
                <a:cs typeface="Calibri"/>
              </a:rPr>
              <a:t>к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й</a:t>
            </a:r>
            <a:r>
              <a:rPr sz="1200" spc="-4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100" dirty="0">
                <a:solidFill>
                  <a:srgbClr val="0A1F33"/>
                </a:solidFill>
                <a:latin typeface="Calibri"/>
                <a:cs typeface="Calibri"/>
              </a:rPr>
              <a:t>Ф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д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200" spc="20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ц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200" spc="-33" dirty="0">
                <a:solidFill>
                  <a:srgbClr val="0A1F33"/>
                </a:solidFill>
                <a:latin typeface="Calibri"/>
                <a:cs typeface="Calibri"/>
              </a:rPr>
              <a:t>, 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сваи</a:t>
            </a:r>
            <a:r>
              <a:rPr sz="1200" spc="13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200" spc="67" dirty="0">
                <a:solidFill>
                  <a:srgbClr val="0A1F33"/>
                </a:solidFill>
                <a:latin typeface="Calibri"/>
                <a:cs typeface="Calibri"/>
              </a:rPr>
              <a:t>ющие</a:t>
            </a:r>
            <a:r>
              <a:rPr sz="1200" spc="2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браз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ва</a:t>
            </a:r>
            <a:r>
              <a:rPr sz="1200" spc="80" dirty="0">
                <a:solidFill>
                  <a:srgbClr val="0A1F33"/>
                </a:solidFill>
                <a:latin typeface="Calibri"/>
                <a:cs typeface="Calibri"/>
              </a:rPr>
              <a:t>те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льные</a:t>
            </a:r>
            <a:r>
              <a:rPr sz="1200" spc="1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прогр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ммы</a:t>
            </a:r>
            <a:r>
              <a:rPr sz="1200" spc="4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47" dirty="0">
                <a:solidFill>
                  <a:srgbClr val="0A1F33"/>
                </a:solidFill>
                <a:latin typeface="Calibri"/>
                <a:cs typeface="Calibri"/>
              </a:rPr>
              <a:t>сно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200" spc="20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го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 о</a:t>
            </a:r>
            <a:r>
              <a:rPr sz="1200" spc="100" dirty="0">
                <a:solidFill>
                  <a:srgbClr val="0A1F33"/>
                </a:solidFill>
                <a:latin typeface="Calibri"/>
                <a:cs typeface="Calibri"/>
              </a:rPr>
              <a:t>бщ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го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200" spc="1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ср</a:t>
            </a:r>
            <a:r>
              <a:rPr sz="1200" spc="5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д</a:t>
            </a:r>
            <a:r>
              <a:rPr sz="1200" spc="20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го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100" dirty="0">
                <a:solidFill>
                  <a:srgbClr val="0A1F33"/>
                </a:solidFill>
                <a:latin typeface="Calibri"/>
                <a:cs typeface="Calibri"/>
              </a:rPr>
              <a:t>бщ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го</a:t>
            </a:r>
            <a:r>
              <a:rPr sz="1200" spc="2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браз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ва</a:t>
            </a:r>
            <a:r>
              <a:rPr sz="1200" spc="20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ия</a:t>
            </a:r>
            <a:r>
              <a:rPr sz="1200" spc="1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-67" dirty="0">
                <a:solidFill>
                  <a:srgbClr val="0A1F33"/>
                </a:solidFill>
                <a:latin typeface="Lucida Sans"/>
                <a:cs typeface="Lucida Sans"/>
              </a:rPr>
              <a:t>8</a:t>
            </a:r>
            <a:r>
              <a:rPr sz="1200" spc="93" dirty="0">
                <a:solidFill>
                  <a:srgbClr val="0A1F33"/>
                </a:solidFill>
                <a:latin typeface="Calibri"/>
                <a:cs typeface="Calibri"/>
              </a:rPr>
              <a:t>–</a:t>
            </a:r>
            <a:r>
              <a:rPr sz="1200" spc="-67" dirty="0">
                <a:solidFill>
                  <a:srgbClr val="0A1F33"/>
                </a:solidFill>
                <a:latin typeface="Lucida Sans"/>
                <a:cs typeface="Lucida Sans"/>
              </a:rPr>
              <a:t>11</a:t>
            </a:r>
            <a:r>
              <a:rPr sz="1200" spc="53" dirty="0">
                <a:solidFill>
                  <a:srgbClr val="0A1F33"/>
                </a:solidFill>
                <a:latin typeface="Lucida Sans"/>
                <a:cs typeface="Lucida Sans"/>
              </a:rPr>
              <a:t>-</a:t>
            </a:r>
            <a:r>
              <a:rPr sz="1200" spc="73" dirty="0">
                <a:solidFill>
                  <a:srgbClr val="0A1F33"/>
                </a:solidFill>
                <a:latin typeface="Calibri"/>
                <a:cs typeface="Calibri"/>
              </a:rPr>
              <a:t>х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53" dirty="0">
                <a:solidFill>
                  <a:srgbClr val="0A1F33"/>
                </a:solidFill>
                <a:latin typeface="Calibri"/>
                <a:cs typeface="Calibri"/>
              </a:rPr>
              <a:t>кл</a:t>
            </a:r>
            <a:r>
              <a:rPr sz="1200" spc="4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ссо</a:t>
            </a:r>
            <a:r>
              <a:rPr sz="1200" spc="20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1607" y="4563864"/>
            <a:ext cx="1420707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467" b="1" spc="-93" dirty="0">
                <a:solidFill>
                  <a:srgbClr val="0A1F33"/>
                </a:solidFill>
                <a:latin typeface="Book Antiqua"/>
                <a:cs typeface="Book Antiqua"/>
              </a:rPr>
              <a:t>КТО</a:t>
            </a:r>
            <a:r>
              <a:rPr sz="1467" b="1" spc="-27" dirty="0">
                <a:solidFill>
                  <a:srgbClr val="0A1F33"/>
                </a:solidFill>
                <a:latin typeface="Book Antiqua"/>
                <a:cs typeface="Book Antiqua"/>
              </a:rPr>
              <a:t> </a:t>
            </a:r>
            <a:r>
              <a:rPr sz="1467" b="1" spc="-47" dirty="0">
                <a:solidFill>
                  <a:srgbClr val="0A1F33"/>
                </a:solidFill>
                <a:latin typeface="Book Antiqua"/>
                <a:cs typeface="Book Antiqua"/>
              </a:rPr>
              <a:t>О</a:t>
            </a:r>
            <a:r>
              <a:rPr sz="1467" b="1" spc="-100" dirty="0">
                <a:solidFill>
                  <a:srgbClr val="0A1F33"/>
                </a:solidFill>
                <a:latin typeface="Book Antiqua"/>
                <a:cs typeface="Book Antiqua"/>
              </a:rPr>
              <a:t>Б</a:t>
            </a:r>
            <a:r>
              <a:rPr sz="1467" b="1" spc="-120" dirty="0">
                <a:solidFill>
                  <a:srgbClr val="0A1F33"/>
                </a:solidFill>
                <a:latin typeface="Book Antiqua"/>
                <a:cs typeface="Book Antiqua"/>
              </a:rPr>
              <a:t>У</a:t>
            </a:r>
            <a:r>
              <a:rPr sz="1467" b="1" spc="-93" dirty="0">
                <a:solidFill>
                  <a:srgbClr val="0A1F33"/>
                </a:solidFill>
                <a:latin typeface="Book Antiqua"/>
                <a:cs typeface="Book Antiqua"/>
              </a:rPr>
              <a:t>ЧАЕТ?</a:t>
            </a:r>
            <a:endParaRPr sz="1467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03998" y="4973955"/>
            <a:ext cx="1475740" cy="43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>
              <a:lnSpc>
                <a:spcPct val="116599"/>
              </a:lnSpc>
            </a:pPr>
            <a:r>
              <a:rPr sz="1200" spc="113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200" spc="47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д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47" dirty="0">
                <a:solidFill>
                  <a:srgbClr val="0A1F33"/>
                </a:solidFill>
                <a:latin typeface="Calibri"/>
                <a:cs typeface="Calibri"/>
              </a:rPr>
              <a:t>ры</a:t>
            </a:r>
            <a:r>
              <a:rPr sz="1200" spc="1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133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200" spc="120" dirty="0">
                <a:solidFill>
                  <a:srgbClr val="0A1F33"/>
                </a:solidFill>
                <a:latin typeface="Calibri"/>
                <a:cs typeface="Calibri"/>
              </a:rPr>
              <a:t>Т</a:t>
            </a:r>
            <a:r>
              <a:rPr sz="1200" spc="53" dirty="0">
                <a:solidFill>
                  <a:srgbClr val="0A1F33"/>
                </a:solidFill>
                <a:latin typeface="Lucida Sans"/>
                <a:cs typeface="Lucida Sans"/>
              </a:rPr>
              <a:t>-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тра</a:t>
            </a:r>
            <a:r>
              <a:rPr sz="1200" spc="67" dirty="0">
                <a:solidFill>
                  <a:srgbClr val="0A1F33"/>
                </a:solidFill>
                <a:latin typeface="Calibri"/>
                <a:cs typeface="Calibri"/>
              </a:rPr>
              <a:t>сл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200" spc="1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140" dirty="0">
                <a:solidFill>
                  <a:srgbClr val="0A1F33"/>
                </a:solidFill>
                <a:latin typeface="Calibri"/>
                <a:cs typeface="Calibri"/>
              </a:rPr>
              <a:t>К</a:t>
            </a:r>
            <a:r>
              <a:rPr sz="1200" spc="53" dirty="0">
                <a:solidFill>
                  <a:srgbClr val="0A1F33"/>
                </a:solidFill>
                <a:latin typeface="Calibri"/>
                <a:cs typeface="Calibri"/>
              </a:rPr>
              <a:t>ру</a:t>
            </a:r>
            <a:r>
              <a:rPr sz="1200" spc="40" dirty="0">
                <a:solidFill>
                  <a:srgbClr val="0A1F33"/>
                </a:solidFill>
                <a:latin typeface="Calibri"/>
                <a:cs typeface="Calibri"/>
              </a:rPr>
              <a:t>п</a:t>
            </a:r>
            <a:r>
              <a:rPr sz="1200" spc="20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53" dirty="0">
                <a:solidFill>
                  <a:srgbClr val="0A1F33"/>
                </a:solidFill>
                <a:latin typeface="Calibri"/>
                <a:cs typeface="Calibri"/>
              </a:rPr>
              <a:t>йшие</a:t>
            </a:r>
            <a:r>
              <a:rPr sz="120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200" spc="67" dirty="0">
                <a:solidFill>
                  <a:srgbClr val="0A1F33"/>
                </a:solidFill>
                <a:latin typeface="Calibri"/>
                <a:cs typeface="Calibri"/>
              </a:rPr>
              <a:t>у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з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ы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36768" y="4385055"/>
            <a:ext cx="558800" cy="560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22143" y="4397247"/>
            <a:ext cx="536448" cy="536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82170" y="2415498"/>
            <a:ext cx="956733" cy="656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53" defTabSz="1219170"/>
            <a:r>
              <a:rPr sz="2800" b="1" spc="207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spcBef>
                <a:spcPts val="7"/>
              </a:spcBef>
            </a:pPr>
            <a:r>
              <a:rPr sz="1467" b="1" spc="13" dirty="0">
                <a:solidFill>
                  <a:srgbClr val="FFFFFF"/>
                </a:solidFill>
                <a:latin typeface="Book Antiqua"/>
                <a:cs typeface="Book Antiqua"/>
              </a:rPr>
              <a:t>б</a:t>
            </a:r>
            <a:r>
              <a:rPr sz="1467" b="1" spc="53" dirty="0">
                <a:solidFill>
                  <a:srgbClr val="FFFFFF"/>
                </a:solidFill>
                <a:latin typeface="Book Antiqua"/>
                <a:cs typeface="Book Antiqua"/>
              </a:rPr>
              <a:t>е</a:t>
            </a:r>
            <a:r>
              <a:rPr sz="1467" b="1" spc="33" dirty="0">
                <a:solidFill>
                  <a:srgbClr val="FFFFFF"/>
                </a:solidFill>
                <a:latin typeface="Book Antiqua"/>
                <a:cs typeface="Book Antiqua"/>
              </a:rPr>
              <a:t>с</a:t>
            </a:r>
            <a:r>
              <a:rPr sz="1467" b="1" spc="-140" dirty="0">
                <a:solidFill>
                  <a:srgbClr val="FFFFFF"/>
                </a:solidFill>
                <a:latin typeface="Book Antiqua"/>
                <a:cs typeface="Book Antiqua"/>
              </a:rPr>
              <a:t>п</a:t>
            </a:r>
            <a:r>
              <a:rPr sz="1467" b="1" spc="-33" dirty="0">
                <a:solidFill>
                  <a:srgbClr val="FFFFFF"/>
                </a:solidFill>
                <a:latin typeface="Book Antiqua"/>
                <a:cs typeface="Book Antiqua"/>
              </a:rPr>
              <a:t>лат</a:t>
            </a:r>
            <a:r>
              <a:rPr sz="1467" b="1" spc="-47" dirty="0">
                <a:solidFill>
                  <a:srgbClr val="FFFFFF"/>
                </a:solidFill>
                <a:latin typeface="Book Antiqua"/>
                <a:cs typeface="Book Antiqua"/>
              </a:rPr>
              <a:t>н</a:t>
            </a:r>
            <a:r>
              <a:rPr sz="1467" b="1" spc="20" dirty="0">
                <a:solidFill>
                  <a:srgbClr val="FFFFFF"/>
                </a:solidFill>
                <a:latin typeface="Book Antiqua"/>
                <a:cs typeface="Book Antiqua"/>
              </a:rPr>
              <a:t>о</a:t>
            </a:r>
            <a:endParaRPr sz="1467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79279" y="2271776"/>
            <a:ext cx="0" cy="841587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068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47164" y="2424134"/>
            <a:ext cx="1106592" cy="57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>
              <a:lnSpc>
                <a:spcPct val="104400"/>
              </a:lnSpc>
            </a:pP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бу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ие</a:t>
            </a:r>
            <a:r>
              <a:rPr sz="1200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53" dirty="0">
                <a:solidFill>
                  <a:srgbClr val="FFFFFF"/>
                </a:solidFill>
                <a:latin typeface="Calibri"/>
                <a:cs typeface="Calibri"/>
              </a:rPr>
              <a:t>фи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7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сиру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73" dirty="0">
                <a:solidFill>
                  <a:srgbClr val="FFFFFF"/>
                </a:solidFill>
                <a:latin typeface="Calibri"/>
                <a:cs typeface="Calibri"/>
              </a:rPr>
              <a:t>тся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200" spc="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су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200" spc="7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рство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44157" y="2427013"/>
            <a:ext cx="864447" cy="60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ристу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200" spc="80" dirty="0">
                <a:solidFill>
                  <a:srgbClr val="FFFFFF"/>
                </a:solidFill>
                <a:latin typeface="Calibri"/>
                <a:cs typeface="Calibri"/>
              </a:rPr>
              <a:t>ят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6773" defTabSz="1219170">
              <a:lnSpc>
                <a:spcPts val="1587"/>
              </a:lnSpc>
              <a:spcBef>
                <a:spcPts val="60"/>
              </a:spcBef>
            </a:pP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бу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ию</a:t>
            </a:r>
            <a:r>
              <a:rPr sz="1200" spc="13" dirty="0">
                <a:solidFill>
                  <a:srgbClr val="FFFFFF"/>
                </a:solidFill>
                <a:latin typeface="Calibri"/>
                <a:cs typeface="Calibri"/>
              </a:rPr>
              <a:t> в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200" spc="87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lang="ru-RU" sz="1200" spc="8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200" spc="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69704" y="2266823"/>
            <a:ext cx="67479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ме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6951" y="2587879"/>
            <a:ext cx="1358900" cy="733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lang="ru-RU" sz="2800" b="1" spc="193" dirty="0">
                <a:solidFill>
                  <a:srgbClr val="FFFFFF"/>
                </a:solidFill>
                <a:latin typeface="Calibri"/>
                <a:cs typeface="Calibri"/>
              </a:rPr>
              <a:t>240</a:t>
            </a:r>
            <a:r>
              <a:rPr sz="2800" b="1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93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800" b="1" spc="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800" b="1" spc="193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3994" defTabSz="1219170">
              <a:spcBef>
                <a:spcPts val="560"/>
              </a:spcBef>
            </a:pPr>
            <a:r>
              <a:rPr sz="1467" b="1" spc="-152" dirty="0">
                <a:solidFill>
                  <a:srgbClr val="FFFFFF"/>
                </a:solidFill>
                <a:latin typeface="Book Antiqua"/>
                <a:cs typeface="Book Antiqua"/>
              </a:rPr>
              <a:t>ш</a:t>
            </a:r>
            <a:r>
              <a:rPr sz="1467" b="1" spc="-53" dirty="0">
                <a:solidFill>
                  <a:srgbClr val="FFFFFF"/>
                </a:solidFill>
                <a:latin typeface="Book Antiqua"/>
                <a:cs typeface="Book Antiqua"/>
              </a:rPr>
              <a:t>кол</a:t>
            </a:r>
            <a:r>
              <a:rPr sz="1467" b="1" spc="-47" dirty="0">
                <a:solidFill>
                  <a:srgbClr val="FFFFFF"/>
                </a:solidFill>
                <a:latin typeface="Book Antiqua"/>
                <a:cs typeface="Book Antiqua"/>
              </a:rPr>
              <a:t>ь</a:t>
            </a:r>
            <a:r>
              <a:rPr sz="1467" b="1" spc="-140" dirty="0">
                <a:solidFill>
                  <a:srgbClr val="FFFFFF"/>
                </a:solidFill>
                <a:latin typeface="Book Antiqua"/>
                <a:cs typeface="Book Antiqua"/>
              </a:rPr>
              <a:t>н</a:t>
            </a:r>
            <a:r>
              <a:rPr sz="1467" b="1" spc="-120" dirty="0">
                <a:solidFill>
                  <a:srgbClr val="FFFFFF"/>
                </a:solidFill>
                <a:latin typeface="Book Antiqua"/>
                <a:cs typeface="Book Antiqua"/>
              </a:rPr>
              <a:t>и</a:t>
            </a:r>
            <a:r>
              <a:rPr sz="1467" b="1" spc="-53" dirty="0">
                <a:solidFill>
                  <a:srgbClr val="FFFFFF"/>
                </a:solidFill>
                <a:latin typeface="Book Antiqua"/>
                <a:cs typeface="Book Antiqua"/>
              </a:rPr>
              <a:t>ков</a:t>
            </a:r>
            <a:endParaRPr sz="1467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23007" y="2271776"/>
            <a:ext cx="0" cy="841587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068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27913" y="4452951"/>
            <a:ext cx="1055793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>
              <a:lnSpc>
                <a:spcPts val="1747"/>
              </a:lnSpc>
            </a:pPr>
            <a:r>
              <a:rPr sz="1467" b="1" spc="-47" dirty="0">
                <a:solidFill>
                  <a:srgbClr val="0A1F33"/>
                </a:solidFill>
                <a:latin typeface="Book Antiqua"/>
                <a:cs typeface="Book Antiqua"/>
              </a:rPr>
              <a:t>О</a:t>
            </a:r>
            <a:r>
              <a:rPr sz="1467" b="1" spc="-140" dirty="0">
                <a:solidFill>
                  <a:srgbClr val="0A1F33"/>
                </a:solidFill>
                <a:latin typeface="Book Antiqua"/>
                <a:cs typeface="Book Antiqua"/>
              </a:rPr>
              <a:t>П</a:t>
            </a:r>
            <a:r>
              <a:rPr sz="1467" b="1" spc="-60" dirty="0">
                <a:solidFill>
                  <a:srgbClr val="0A1F33"/>
                </a:solidFill>
                <a:latin typeface="Book Antiqua"/>
                <a:cs typeface="Book Antiqua"/>
              </a:rPr>
              <a:t>ЕРАТ</a:t>
            </a:r>
            <a:r>
              <a:rPr sz="1467" b="1" spc="-87" dirty="0">
                <a:solidFill>
                  <a:srgbClr val="0A1F33"/>
                </a:solidFill>
                <a:latin typeface="Book Antiqua"/>
                <a:cs typeface="Book Antiqua"/>
              </a:rPr>
              <a:t>О</a:t>
            </a:r>
            <a:r>
              <a:rPr sz="1467" b="1" spc="7" dirty="0">
                <a:solidFill>
                  <a:srgbClr val="0A1F33"/>
                </a:solidFill>
                <a:latin typeface="Book Antiqua"/>
                <a:cs typeface="Book Antiqua"/>
              </a:rPr>
              <a:t>Р</a:t>
            </a:r>
            <a:r>
              <a:rPr sz="1467" b="1" dirty="0">
                <a:solidFill>
                  <a:srgbClr val="0A1F33"/>
                </a:solidFill>
                <a:latin typeface="Book Antiqua"/>
                <a:cs typeface="Book Antiqua"/>
              </a:rPr>
              <a:t> </a:t>
            </a:r>
            <a:r>
              <a:rPr sz="1467" b="1" spc="-140" dirty="0">
                <a:solidFill>
                  <a:srgbClr val="0A1F33"/>
                </a:solidFill>
                <a:latin typeface="Book Antiqua"/>
                <a:cs typeface="Book Antiqua"/>
              </a:rPr>
              <a:t>П</a:t>
            </a:r>
            <a:r>
              <a:rPr sz="1467" b="1" spc="-13" dirty="0">
                <a:solidFill>
                  <a:srgbClr val="0A1F33"/>
                </a:solidFill>
                <a:latin typeface="Book Antiqua"/>
                <a:cs typeface="Book Antiqua"/>
              </a:rPr>
              <a:t>Р</a:t>
            </a:r>
            <a:r>
              <a:rPr sz="1467" b="1" spc="-20" dirty="0">
                <a:solidFill>
                  <a:srgbClr val="0A1F33"/>
                </a:solidFill>
                <a:latin typeface="Book Antiqua"/>
                <a:cs typeface="Book Antiqua"/>
              </a:rPr>
              <a:t>О</a:t>
            </a:r>
            <a:r>
              <a:rPr sz="1467" b="1" spc="-107" dirty="0">
                <a:solidFill>
                  <a:srgbClr val="0A1F33"/>
                </a:solidFill>
                <a:latin typeface="Book Antiqua"/>
                <a:cs typeface="Book Antiqua"/>
              </a:rPr>
              <a:t>ЕКТА</a:t>
            </a:r>
            <a:endParaRPr sz="1467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41628" y="5054760"/>
            <a:ext cx="184234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200" spc="10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200" spc="152" dirty="0">
                <a:solidFill>
                  <a:srgbClr val="0A1F33"/>
                </a:solidFill>
                <a:latin typeface="Calibri"/>
                <a:cs typeface="Calibri"/>
              </a:rPr>
              <a:t>НО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7" dirty="0">
                <a:solidFill>
                  <a:srgbClr val="0A1F33"/>
                </a:solidFill>
                <a:latin typeface="Calibri"/>
                <a:cs typeface="Calibri"/>
              </a:rPr>
              <a:t>«У</a:t>
            </a:r>
            <a:r>
              <a:rPr sz="1200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200" spc="27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200" spc="13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200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200" spc="60" dirty="0">
                <a:solidFill>
                  <a:srgbClr val="0A1F33"/>
                </a:solidFill>
                <a:latin typeface="Calibri"/>
                <a:cs typeface="Calibri"/>
              </a:rPr>
              <a:t>рсите</a:t>
            </a:r>
            <a:r>
              <a:rPr sz="1200" spc="133" dirty="0">
                <a:solidFill>
                  <a:srgbClr val="0A1F33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200" spc="87" dirty="0">
                <a:solidFill>
                  <a:srgbClr val="0A1F33"/>
                </a:solidFill>
                <a:latin typeface="Calibri"/>
                <a:cs typeface="Calibri"/>
              </a:rPr>
              <a:t>2035</a:t>
            </a:r>
            <a:r>
              <a:rPr sz="1200" spc="-107" dirty="0">
                <a:solidFill>
                  <a:srgbClr val="0A1F33"/>
                </a:solidFill>
                <a:latin typeface="Calibri"/>
                <a:cs typeface="Calibri"/>
              </a:rPr>
              <a:t>»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4970" y="1081327"/>
            <a:ext cx="9398845" cy="47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 defTabSz="1219170">
              <a:lnSpc>
                <a:spcPct val="120000"/>
              </a:lnSpc>
            </a:pPr>
            <a:r>
              <a:rPr sz="1333" spc="120" dirty="0">
                <a:solidFill>
                  <a:srgbClr val="0A1F33"/>
                </a:solidFill>
                <a:latin typeface="Calibri"/>
                <a:cs typeface="Calibri"/>
              </a:rPr>
              <a:t>У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107" dirty="0" err="1">
                <a:solidFill>
                  <a:srgbClr val="0A1F33"/>
                </a:solidFill>
                <a:latin typeface="Calibri"/>
                <a:cs typeface="Calibri"/>
              </a:rPr>
              <a:t>ш</a:t>
            </a:r>
            <a:r>
              <a:rPr sz="1333" spc="67" dirty="0" err="1">
                <a:solidFill>
                  <a:srgbClr val="0A1F33"/>
                </a:solidFill>
                <a:latin typeface="Calibri"/>
                <a:cs typeface="Calibri"/>
              </a:rPr>
              <a:t>кол</a:t>
            </a:r>
            <a:r>
              <a:rPr sz="1333" spc="13" dirty="0" err="1">
                <a:solidFill>
                  <a:srgbClr val="0A1F33"/>
                </a:solidFill>
                <a:latin typeface="Calibri"/>
                <a:cs typeface="Calibri"/>
              </a:rPr>
              <a:t>ь</a:t>
            </a:r>
            <a:r>
              <a:rPr sz="1333" spc="27" dirty="0" err="1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40" dirty="0" err="1">
                <a:solidFill>
                  <a:srgbClr val="0A1F33"/>
                </a:solidFill>
                <a:latin typeface="Calibri"/>
                <a:cs typeface="Calibri"/>
              </a:rPr>
              <a:t>иков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8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–</a:t>
            </a:r>
            <a:r>
              <a:rPr sz="1333" spc="-87" dirty="0">
                <a:solidFill>
                  <a:srgbClr val="0A1F33"/>
                </a:solidFill>
                <a:latin typeface="Lucida Sans"/>
                <a:cs typeface="Lucida Sans"/>
              </a:rPr>
              <a:t>11</a:t>
            </a:r>
            <a:r>
              <a:rPr sz="1333" spc="53" dirty="0">
                <a:solidFill>
                  <a:srgbClr val="0A1F33"/>
                </a:solidFill>
                <a:latin typeface="Lucida Sans"/>
                <a:cs typeface="Lucida Sans"/>
              </a:rPr>
              <a:t>-</a:t>
            </a:r>
            <a:r>
              <a:rPr sz="1333" spc="80" dirty="0">
                <a:solidFill>
                  <a:srgbClr val="0A1F33"/>
                </a:solidFill>
                <a:latin typeface="Calibri"/>
                <a:cs typeface="Calibri"/>
              </a:rPr>
              <a:t>х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клас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с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ов 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появитс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я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з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м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ж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ос</a:t>
            </a:r>
            <a:r>
              <a:rPr sz="1333" spc="80" dirty="0">
                <a:solidFill>
                  <a:srgbClr val="0A1F33"/>
                </a:solidFill>
                <a:latin typeface="Calibri"/>
                <a:cs typeface="Calibri"/>
              </a:rPr>
              <a:t>ть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п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ойти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допо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ите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ь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ый</a:t>
            </a:r>
            <a:r>
              <a:rPr sz="133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д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ухл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етн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ий </a:t>
            </a:r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ку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с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 о</a:t>
            </a:r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б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уч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ен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ия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с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ре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м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ен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ым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язык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м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 п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г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мм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ро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ния</a:t>
            </a:r>
            <a:r>
              <a:rPr sz="1333" spc="-33" dirty="0">
                <a:solidFill>
                  <a:srgbClr val="0A1F33"/>
                </a:solidFill>
                <a:latin typeface="Calibri"/>
                <a:cs typeface="Calibri"/>
              </a:rPr>
              <a:t>,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п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едус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м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отр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ен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ый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фед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ь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ым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п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оектом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-120" dirty="0">
                <a:solidFill>
                  <a:srgbClr val="0A1F33"/>
                </a:solidFill>
                <a:latin typeface="Calibri"/>
                <a:cs typeface="Calibri"/>
              </a:rPr>
              <a:t>«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Ра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з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ити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е 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к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д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г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п</a:t>
            </a:r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отен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ци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133" dirty="0">
                <a:solidFill>
                  <a:srgbClr val="0A1F33"/>
                </a:solidFill>
                <a:latin typeface="Calibri"/>
                <a:cs typeface="Calibri"/>
              </a:rPr>
              <a:t>ИТ</a:t>
            </a:r>
            <a:r>
              <a:rPr sz="1333" spc="53" dirty="0">
                <a:solidFill>
                  <a:srgbClr val="0A1F33"/>
                </a:solidFill>
                <a:latin typeface="Lucida Sans"/>
                <a:cs typeface="Lucida Sans"/>
              </a:rPr>
              <a:t>-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отр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с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spc="-40" dirty="0">
                <a:solidFill>
                  <a:srgbClr val="0A1F33"/>
                </a:solidFill>
                <a:latin typeface="Calibri"/>
                <a:cs typeface="Calibri"/>
              </a:rPr>
              <a:t>и»</a:t>
            </a:r>
            <a:endParaRPr sz="1333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160000" y="4391152"/>
            <a:ext cx="786384" cy="46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80456" y="2432600"/>
            <a:ext cx="201083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/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200" spc="133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бу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ие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3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о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200" spc="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73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рм</a:t>
            </a:r>
            <a:r>
              <a:rPr sz="1200" spc="13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spc="8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риме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200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диста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200" spc="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200" spc="73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гий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37752" y="2266824"/>
            <a:ext cx="1120987" cy="1018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642" algn="ctr" defTabSz="1219170"/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ме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281932" algn="ctr" defTabSz="1219170">
              <a:spcBef>
                <a:spcPts val="400"/>
              </a:spcBef>
            </a:pPr>
            <a:r>
              <a:rPr sz="3200" b="1" spc="240" dirty="0">
                <a:solidFill>
                  <a:srgbClr val="FFFFFF"/>
                </a:solidFill>
                <a:latin typeface="Calibri"/>
                <a:cs typeface="Calibri"/>
              </a:rPr>
              <a:t>50%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spcBef>
                <a:spcPts val="480"/>
              </a:spcBef>
            </a:pPr>
            <a:r>
              <a:rPr sz="1467" b="1" spc="-152" dirty="0">
                <a:solidFill>
                  <a:srgbClr val="FFFFFF"/>
                </a:solidFill>
                <a:latin typeface="Book Antiqua"/>
                <a:cs typeface="Book Antiqua"/>
              </a:rPr>
              <a:t>ш</a:t>
            </a:r>
            <a:r>
              <a:rPr sz="1467" b="1" spc="-53" dirty="0">
                <a:solidFill>
                  <a:srgbClr val="FFFFFF"/>
                </a:solidFill>
                <a:latin typeface="Book Antiqua"/>
                <a:cs typeface="Book Antiqua"/>
              </a:rPr>
              <a:t>кол</a:t>
            </a:r>
            <a:r>
              <a:rPr sz="1467" b="1" spc="-47" dirty="0">
                <a:solidFill>
                  <a:srgbClr val="FFFFFF"/>
                </a:solidFill>
                <a:latin typeface="Book Antiqua"/>
                <a:cs typeface="Book Antiqua"/>
              </a:rPr>
              <a:t>ь</a:t>
            </a:r>
            <a:r>
              <a:rPr sz="1467" b="1" spc="-140" dirty="0">
                <a:solidFill>
                  <a:srgbClr val="FFFFFF"/>
                </a:solidFill>
                <a:latin typeface="Book Antiqua"/>
                <a:cs typeface="Book Antiqua"/>
              </a:rPr>
              <a:t>н</a:t>
            </a:r>
            <a:r>
              <a:rPr sz="1467" b="1" spc="-120" dirty="0">
                <a:solidFill>
                  <a:srgbClr val="FFFFFF"/>
                </a:solidFill>
                <a:latin typeface="Book Antiqua"/>
                <a:cs typeface="Book Antiqua"/>
              </a:rPr>
              <a:t>и</a:t>
            </a:r>
            <a:r>
              <a:rPr sz="1467" b="1" spc="-53" dirty="0">
                <a:solidFill>
                  <a:srgbClr val="FFFFFF"/>
                </a:solidFill>
                <a:latin typeface="Book Antiqua"/>
                <a:cs typeface="Book Antiqua"/>
              </a:rPr>
              <a:t>ков</a:t>
            </a:r>
            <a:endParaRPr sz="1467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13247" y="2271776"/>
            <a:ext cx="0" cy="841587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068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345" defTabSz="1219170"/>
            <a:fld id="{81D60167-4931-47E6-BA6A-407CBD079E47}" type="slidenum">
              <a:rPr dirty="0">
                <a:solidFill>
                  <a:prstClr val="black"/>
                </a:solidFill>
              </a:rPr>
              <a:pPr marL="64345" defTabSz="1219170"/>
              <a:t>3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6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464" y="1806448"/>
            <a:ext cx="3472688" cy="1826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9536" y="1808480"/>
            <a:ext cx="6494272" cy="182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8464" y="4019296"/>
            <a:ext cx="3473027" cy="2069253"/>
          </a:xfrm>
          <a:custGeom>
            <a:avLst/>
            <a:gdLst/>
            <a:ahLst/>
            <a:cxnLst/>
            <a:rect l="l" t="t" r="r" b="b"/>
            <a:pathLst>
              <a:path w="2604770" h="1551939">
                <a:moveTo>
                  <a:pt x="0" y="124967"/>
                </a:moveTo>
                <a:lnTo>
                  <a:pt x="7371" y="82605"/>
                </a:lnTo>
                <a:lnTo>
                  <a:pt x="27768" y="46443"/>
                </a:lnTo>
                <a:lnTo>
                  <a:pt x="58610" y="19069"/>
                </a:lnTo>
                <a:lnTo>
                  <a:pt x="97318" y="3072"/>
                </a:lnTo>
                <a:lnTo>
                  <a:pt x="2479547" y="0"/>
                </a:lnTo>
                <a:lnTo>
                  <a:pt x="2494198" y="851"/>
                </a:lnTo>
                <a:lnTo>
                  <a:pt x="2534781" y="12859"/>
                </a:lnTo>
                <a:lnTo>
                  <a:pt x="2568301" y="37034"/>
                </a:lnTo>
                <a:lnTo>
                  <a:pt x="2592170" y="70788"/>
                </a:lnTo>
                <a:lnTo>
                  <a:pt x="2603800" y="111532"/>
                </a:lnTo>
                <a:lnTo>
                  <a:pt x="2604516" y="1426464"/>
                </a:lnTo>
                <a:lnTo>
                  <a:pt x="2603664" y="1441123"/>
                </a:lnTo>
                <a:lnTo>
                  <a:pt x="2591656" y="1481719"/>
                </a:lnTo>
                <a:lnTo>
                  <a:pt x="2567481" y="1515236"/>
                </a:lnTo>
                <a:lnTo>
                  <a:pt x="2533727" y="1539095"/>
                </a:lnTo>
                <a:lnTo>
                  <a:pt x="2492983" y="1550717"/>
                </a:lnTo>
                <a:lnTo>
                  <a:pt x="124967" y="1551432"/>
                </a:lnTo>
                <a:lnTo>
                  <a:pt x="110308" y="1550581"/>
                </a:lnTo>
                <a:lnTo>
                  <a:pt x="69712" y="1538581"/>
                </a:lnTo>
                <a:lnTo>
                  <a:pt x="36195" y="1514416"/>
                </a:lnTo>
                <a:lnTo>
                  <a:pt x="12336" y="1480665"/>
                </a:lnTo>
                <a:lnTo>
                  <a:pt x="714" y="1439907"/>
                </a:lnTo>
                <a:lnTo>
                  <a:pt x="0" y="124967"/>
                </a:lnTo>
                <a:close/>
              </a:path>
            </a:pathLst>
          </a:custGeom>
          <a:ln w="9144">
            <a:solidFill>
              <a:srgbClr val="E03955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9537" y="4019296"/>
            <a:ext cx="6494780" cy="2069253"/>
          </a:xfrm>
          <a:custGeom>
            <a:avLst/>
            <a:gdLst/>
            <a:ahLst/>
            <a:cxnLst/>
            <a:rect l="l" t="t" r="r" b="b"/>
            <a:pathLst>
              <a:path w="4871084" h="1551939">
                <a:moveTo>
                  <a:pt x="0" y="124967"/>
                </a:moveTo>
                <a:lnTo>
                  <a:pt x="7377" y="82605"/>
                </a:lnTo>
                <a:lnTo>
                  <a:pt x="27784" y="46443"/>
                </a:lnTo>
                <a:lnTo>
                  <a:pt x="58632" y="19069"/>
                </a:lnTo>
                <a:lnTo>
                  <a:pt x="97334" y="3072"/>
                </a:lnTo>
                <a:lnTo>
                  <a:pt x="4745736" y="0"/>
                </a:lnTo>
                <a:lnTo>
                  <a:pt x="4760386" y="851"/>
                </a:lnTo>
                <a:lnTo>
                  <a:pt x="4800969" y="12859"/>
                </a:lnTo>
                <a:lnTo>
                  <a:pt x="4834489" y="37034"/>
                </a:lnTo>
                <a:lnTo>
                  <a:pt x="4858358" y="70788"/>
                </a:lnTo>
                <a:lnTo>
                  <a:pt x="4869988" y="111532"/>
                </a:lnTo>
                <a:lnTo>
                  <a:pt x="4870704" y="1426464"/>
                </a:lnTo>
                <a:lnTo>
                  <a:pt x="4869852" y="1441123"/>
                </a:lnTo>
                <a:lnTo>
                  <a:pt x="4857844" y="1481719"/>
                </a:lnTo>
                <a:lnTo>
                  <a:pt x="4833669" y="1515236"/>
                </a:lnTo>
                <a:lnTo>
                  <a:pt x="4799915" y="1539095"/>
                </a:lnTo>
                <a:lnTo>
                  <a:pt x="4759171" y="1550717"/>
                </a:lnTo>
                <a:lnTo>
                  <a:pt x="124968" y="1551432"/>
                </a:lnTo>
                <a:lnTo>
                  <a:pt x="110317" y="1550581"/>
                </a:lnTo>
                <a:lnTo>
                  <a:pt x="69734" y="1538581"/>
                </a:lnTo>
                <a:lnTo>
                  <a:pt x="36214" y="1514416"/>
                </a:lnTo>
                <a:lnTo>
                  <a:pt x="12345" y="1480665"/>
                </a:lnTo>
                <a:lnTo>
                  <a:pt x="715" y="1439907"/>
                </a:lnTo>
                <a:lnTo>
                  <a:pt x="0" y="124967"/>
                </a:lnTo>
                <a:close/>
              </a:path>
            </a:pathLst>
          </a:custGeom>
          <a:ln w="9144">
            <a:solidFill>
              <a:srgbClr val="E03955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2236" y="4689848"/>
            <a:ext cx="1927013" cy="903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>
              <a:lnSpc>
                <a:spcPct val="99700"/>
              </a:lnSpc>
            </a:pPr>
            <a:r>
              <a:rPr sz="1467" spc="16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дв</a:t>
            </a:r>
            <a:r>
              <a:rPr sz="1467" spc="80" dirty="0">
                <a:solidFill>
                  <a:prstClr val="black"/>
                </a:solidFill>
                <a:latin typeface="Calibri"/>
                <a:cs typeface="Calibri"/>
              </a:rPr>
              <a:t>ари</a:t>
            </a:r>
            <a:r>
              <a:rPr sz="1467" spc="4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467" spc="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ное</a:t>
            </a:r>
            <a:r>
              <a:rPr sz="14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47" dirty="0">
                <a:solidFill>
                  <a:prstClr val="black"/>
                </a:solidFill>
                <a:latin typeface="Calibri"/>
                <a:cs typeface="Calibri"/>
              </a:rPr>
              <a:t>вс</a:t>
            </a:r>
            <a:r>
              <a:rPr sz="1467" spc="17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467" spc="7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467" spc="100" dirty="0">
                <a:solidFill>
                  <a:prstClr val="black"/>
                </a:solidFill>
                <a:latin typeface="Calibri"/>
                <a:cs typeface="Calibri"/>
              </a:rPr>
              <a:t>пи</a:t>
            </a:r>
            <a:r>
              <a:rPr sz="1467" spc="8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467" spc="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9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ьное</a:t>
            </a:r>
            <a:r>
              <a:rPr sz="14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80" dirty="0">
                <a:solidFill>
                  <a:prstClr val="black"/>
                </a:solidFill>
                <a:latin typeface="Calibri"/>
                <a:cs typeface="Calibri"/>
              </a:rPr>
              <a:t>испыта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ние</a:t>
            </a:r>
            <a:r>
              <a:rPr sz="14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467" spc="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7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овн</a:t>
            </a:r>
            <a:r>
              <a:rPr sz="1467" spc="80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4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67" dirty="0">
                <a:solidFill>
                  <a:prstClr val="black"/>
                </a:solidFill>
                <a:latin typeface="Calibri"/>
                <a:cs typeface="Calibri"/>
              </a:rPr>
              <a:t>подг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467" spc="17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овки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5639" y="4690697"/>
            <a:ext cx="4424680" cy="903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>
              <a:lnSpc>
                <a:spcPct val="99700"/>
              </a:lnSpc>
            </a:pPr>
            <a:r>
              <a:rPr sz="1467" spc="14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сп</a:t>
            </a:r>
            <a:r>
              <a:rPr sz="1467" spc="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133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467" spc="47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27" dirty="0">
                <a:solidFill>
                  <a:prstClr val="black"/>
                </a:solidFill>
                <a:latin typeface="Calibri"/>
                <a:cs typeface="Calibri"/>
              </a:rPr>
              <a:t>за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467" spc="133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ив</a:t>
            </a:r>
            <a:r>
              <a:rPr sz="1467" spc="120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ие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73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467" spc="4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ение</a:t>
            </a:r>
            <a:r>
              <a:rPr sz="14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4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47" dirty="0">
                <a:solidFill>
                  <a:prstClr val="black"/>
                </a:solidFill>
                <a:latin typeface="Calibri"/>
                <a:cs typeface="Calibri"/>
              </a:rPr>
              <a:t>вс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4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17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467" spc="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4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73" dirty="0">
                <a:solidFill>
                  <a:prstClr val="black"/>
                </a:solidFill>
                <a:latin typeface="Calibri"/>
                <a:cs typeface="Calibri"/>
              </a:rPr>
              <a:t>мод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лям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80" dirty="0">
                <a:solidFill>
                  <a:prstClr val="black"/>
                </a:solidFill>
                <a:latin typeface="Calibri"/>
                <a:cs typeface="Calibri"/>
              </a:rPr>
              <a:t>полу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467" spc="87" dirty="0">
                <a:solidFill>
                  <a:prstClr val="black"/>
                </a:solidFill>
                <a:latin typeface="Calibri"/>
                <a:cs typeface="Calibri"/>
              </a:rPr>
              <a:t>ают</a:t>
            </a:r>
            <a:r>
              <a:rPr sz="14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се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467" spc="16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467" spc="67" dirty="0">
                <a:solidFill>
                  <a:prstClr val="black"/>
                </a:solidFill>
                <a:latin typeface="Calibri"/>
                <a:cs typeface="Calibri"/>
              </a:rPr>
              <a:t>ифик</a:t>
            </a:r>
            <a:r>
              <a:rPr sz="1467" spc="100" dirty="0">
                <a:solidFill>
                  <a:prstClr val="black"/>
                </a:solidFill>
                <a:latin typeface="Calibri"/>
                <a:cs typeface="Calibri"/>
              </a:rPr>
              <a:t>ат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467" spc="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27" dirty="0">
                <a:solidFill>
                  <a:prstClr val="black"/>
                </a:solidFill>
                <a:latin typeface="Calibri"/>
                <a:cs typeface="Calibri"/>
              </a:rPr>
              <a:t>за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467" spc="133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467" spc="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47" dirty="0">
                <a:solidFill>
                  <a:prstClr val="black"/>
                </a:solidFill>
                <a:latin typeface="Calibri"/>
                <a:cs typeface="Calibri"/>
              </a:rPr>
              <a:t>нии</a:t>
            </a:r>
            <a:r>
              <a:rPr sz="14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73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467" spc="4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ния</a:t>
            </a:r>
            <a:r>
              <a:rPr sz="14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 р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ам</a:t>
            </a:r>
            <a:r>
              <a:rPr sz="1467" spc="8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ах</a:t>
            </a:r>
            <a:r>
              <a:rPr sz="14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67" dirty="0">
                <a:solidFill>
                  <a:prstClr val="black"/>
                </a:solidFill>
                <a:latin typeface="Calibri"/>
                <a:cs typeface="Calibri"/>
              </a:rPr>
              <a:t>дополн</a:t>
            </a:r>
            <a:r>
              <a:rPr sz="1467" spc="113" dirty="0">
                <a:solidFill>
                  <a:prstClr val="black"/>
                </a:solidFill>
                <a:latin typeface="Calibri"/>
                <a:cs typeface="Calibri"/>
              </a:rPr>
              <a:t>ит</a:t>
            </a:r>
            <a:r>
              <a:rPr sz="1467" spc="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9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ьной</a:t>
            </a:r>
            <a:r>
              <a:rPr sz="14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93" dirty="0">
                <a:solidFill>
                  <a:prstClr val="black"/>
                </a:solidFill>
                <a:latin typeface="Calibri"/>
                <a:cs typeface="Calibri"/>
              </a:rPr>
              <a:t>общ</a:t>
            </a:r>
            <a:r>
              <a:rPr sz="1467" spc="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467" spc="4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467" spc="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467" spc="27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467" spc="17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467" spc="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467" spc="9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467" spc="47" dirty="0">
                <a:solidFill>
                  <a:prstClr val="black"/>
                </a:solidFill>
                <a:latin typeface="Calibri"/>
                <a:cs typeface="Calibri"/>
              </a:rPr>
              <a:t>ной</a:t>
            </a:r>
            <a:r>
              <a:rPr sz="14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53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467" spc="6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467" spc="67" dirty="0">
                <a:solidFill>
                  <a:prstClr val="black"/>
                </a:solidFill>
                <a:latin typeface="Calibri"/>
                <a:cs typeface="Calibri"/>
              </a:rPr>
              <a:t>огр</a:t>
            </a:r>
            <a:r>
              <a:rPr sz="1467" spc="33" dirty="0">
                <a:solidFill>
                  <a:prstClr val="black"/>
                </a:solidFill>
                <a:latin typeface="Calibri"/>
                <a:cs typeface="Calibri"/>
              </a:rPr>
              <a:t>ам</a:t>
            </a:r>
            <a:r>
              <a:rPr sz="1467" spc="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467" spc="73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0159" y="4748784"/>
            <a:ext cx="534416" cy="534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86960" y="4708144"/>
            <a:ext cx="615696" cy="613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5582" y="437854"/>
            <a:ext cx="589364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/>
            <a:r>
              <a:rPr sz="2800" b="1" dirty="0">
                <a:solidFill>
                  <a:srgbClr val="0A1F33"/>
                </a:solidFill>
                <a:latin typeface="Book Antiqua"/>
                <a:cs typeface="Book Antiqua"/>
              </a:rPr>
              <a:t>Допо</a:t>
            </a:r>
            <a:r>
              <a:rPr sz="2800" b="1" spc="-167" dirty="0">
                <a:solidFill>
                  <a:srgbClr val="0A1F33"/>
                </a:solidFill>
                <a:latin typeface="Book Antiqua"/>
                <a:cs typeface="Book Antiqua"/>
              </a:rPr>
              <a:t>лн</a:t>
            </a:r>
            <a:r>
              <a:rPr sz="2800" b="1" spc="-133" dirty="0">
                <a:solidFill>
                  <a:srgbClr val="0A1F33"/>
                </a:solidFill>
                <a:latin typeface="Book Antiqua"/>
                <a:cs typeface="Book Antiqua"/>
              </a:rPr>
              <a:t>ительн</a:t>
            </a:r>
            <a:r>
              <a:rPr sz="2800" b="1" spc="-187" dirty="0">
                <a:solidFill>
                  <a:srgbClr val="0A1F33"/>
                </a:solidFill>
                <a:latin typeface="Book Antiqua"/>
                <a:cs typeface="Book Antiqua"/>
              </a:rPr>
              <a:t>ы</a:t>
            </a:r>
            <a:r>
              <a:rPr sz="2800" b="1" spc="-227" dirty="0">
                <a:solidFill>
                  <a:srgbClr val="0A1F33"/>
                </a:solidFill>
                <a:latin typeface="Book Antiqua"/>
                <a:cs typeface="Book Antiqua"/>
              </a:rPr>
              <a:t>й</a:t>
            </a:r>
            <a:r>
              <a:rPr sz="2800" b="1" spc="-33" dirty="0">
                <a:solidFill>
                  <a:srgbClr val="0A1F33"/>
                </a:solidFill>
                <a:latin typeface="Book Antiqua"/>
                <a:cs typeface="Book Antiqua"/>
              </a:rPr>
              <a:t> </a:t>
            </a:r>
            <a:r>
              <a:rPr sz="2800" b="1" spc="-20" dirty="0">
                <a:solidFill>
                  <a:srgbClr val="0A1F33"/>
                </a:solidFill>
                <a:latin typeface="Book Antiqua"/>
                <a:cs typeface="Book Antiqua"/>
              </a:rPr>
              <a:t>дву</a:t>
            </a:r>
            <a:r>
              <a:rPr sz="2800" b="1" spc="-33" dirty="0">
                <a:solidFill>
                  <a:srgbClr val="0A1F33"/>
                </a:solidFill>
                <a:latin typeface="Book Antiqua"/>
                <a:cs typeface="Book Antiqua"/>
              </a:rPr>
              <a:t>х</a:t>
            </a:r>
            <a:r>
              <a:rPr sz="2800" b="1" spc="-120" dirty="0">
                <a:solidFill>
                  <a:srgbClr val="0A1F33"/>
                </a:solidFill>
                <a:latin typeface="Book Antiqua"/>
                <a:cs typeface="Book Antiqua"/>
              </a:rPr>
              <a:t>летний</a:t>
            </a:r>
            <a:r>
              <a:rPr sz="2800" b="1" spc="-13" dirty="0">
                <a:solidFill>
                  <a:srgbClr val="0A1F33"/>
                </a:solidFill>
                <a:latin typeface="Book Antiqua"/>
                <a:cs typeface="Book Antiqua"/>
              </a:rPr>
              <a:t> </a:t>
            </a:r>
            <a:r>
              <a:rPr sz="2800" b="1" spc="-133" dirty="0">
                <a:solidFill>
                  <a:srgbClr val="0A1F33"/>
                </a:solidFill>
                <a:latin typeface="Book Antiqua"/>
                <a:cs typeface="Book Antiqua"/>
              </a:rPr>
              <a:t>ку</a:t>
            </a:r>
            <a:r>
              <a:rPr sz="2800" b="1" spc="-160" dirty="0">
                <a:solidFill>
                  <a:srgbClr val="0A1F33"/>
                </a:solidFill>
                <a:latin typeface="Book Antiqua"/>
                <a:cs typeface="Book Antiqua"/>
              </a:rPr>
              <a:t>р</a:t>
            </a:r>
            <a:r>
              <a:rPr sz="2800" b="1" spc="93" dirty="0">
                <a:solidFill>
                  <a:srgbClr val="0A1F33"/>
                </a:solidFill>
                <a:latin typeface="Book Antiqua"/>
                <a:cs typeface="Book Antiqua"/>
              </a:rPr>
              <a:t>с</a:t>
            </a:r>
            <a:r>
              <a:rPr sz="2800" b="1" spc="53" dirty="0">
                <a:solidFill>
                  <a:srgbClr val="0A1F33"/>
                </a:solidFill>
                <a:latin typeface="Book Antiqua"/>
                <a:cs typeface="Book Antiqua"/>
              </a:rPr>
              <a:t> </a:t>
            </a:r>
            <a:r>
              <a:rPr sz="2800" b="1" spc="-67" dirty="0">
                <a:solidFill>
                  <a:srgbClr val="0A1F33"/>
                </a:solidFill>
                <a:latin typeface="Book Antiqua"/>
                <a:cs typeface="Book Antiqua"/>
              </a:rPr>
              <a:t>обу</a:t>
            </a:r>
            <a:r>
              <a:rPr sz="2800" b="1" spc="-87" dirty="0">
                <a:solidFill>
                  <a:srgbClr val="0A1F33"/>
                </a:solidFill>
                <a:latin typeface="Book Antiqua"/>
                <a:cs typeface="Book Antiqua"/>
              </a:rPr>
              <a:t>ч</a:t>
            </a:r>
            <a:r>
              <a:rPr sz="2800" b="1" spc="-152" dirty="0">
                <a:solidFill>
                  <a:srgbClr val="0A1F33"/>
                </a:solidFill>
                <a:latin typeface="Book Antiqua"/>
                <a:cs typeface="Book Antiqua"/>
              </a:rPr>
              <a:t>ения</a:t>
            </a:r>
            <a:r>
              <a:rPr sz="2800" b="1" spc="13" dirty="0">
                <a:solidFill>
                  <a:srgbClr val="0A1F33"/>
                </a:solidFill>
                <a:latin typeface="Book Antiqua"/>
                <a:cs typeface="Book Antiqua"/>
              </a:rPr>
              <a:t> </a:t>
            </a:r>
            <a:r>
              <a:rPr sz="2800" b="1" spc="-20" dirty="0">
                <a:solidFill>
                  <a:srgbClr val="0A1F33"/>
                </a:solidFill>
                <a:latin typeface="Book Antiqua"/>
                <a:cs typeface="Book Antiqua"/>
              </a:rPr>
              <a:t>совр</a:t>
            </a:r>
            <a:r>
              <a:rPr sz="2800" b="1" spc="-40" dirty="0">
                <a:solidFill>
                  <a:srgbClr val="0A1F33"/>
                </a:solidFill>
                <a:latin typeface="Book Antiqua"/>
                <a:cs typeface="Book Antiqua"/>
              </a:rPr>
              <a:t>е</a:t>
            </a:r>
            <a:r>
              <a:rPr sz="2800" b="1" spc="20" dirty="0">
                <a:solidFill>
                  <a:srgbClr val="0A1F33"/>
                </a:solidFill>
                <a:latin typeface="Book Antiqua"/>
                <a:cs typeface="Book Antiqua"/>
              </a:rPr>
              <a:t>м</a:t>
            </a:r>
            <a:r>
              <a:rPr sz="2800" b="1" spc="-7" dirty="0">
                <a:solidFill>
                  <a:srgbClr val="0A1F33"/>
                </a:solidFill>
                <a:latin typeface="Book Antiqua"/>
                <a:cs typeface="Book Antiqua"/>
              </a:rPr>
              <a:t>е</a:t>
            </a:r>
            <a:r>
              <a:rPr sz="2800" b="1" spc="-240" dirty="0">
                <a:solidFill>
                  <a:srgbClr val="0A1F33"/>
                </a:solidFill>
                <a:latin typeface="Book Antiqua"/>
                <a:cs typeface="Book Antiqua"/>
              </a:rPr>
              <a:t>нн</a:t>
            </a:r>
            <a:r>
              <a:rPr sz="2800" b="1" spc="-300" dirty="0">
                <a:solidFill>
                  <a:srgbClr val="0A1F33"/>
                </a:solidFill>
                <a:latin typeface="Book Antiqua"/>
                <a:cs typeface="Book Antiqua"/>
              </a:rPr>
              <a:t>ы</a:t>
            </a:r>
            <a:r>
              <a:rPr sz="2800" b="1" spc="-67" dirty="0">
                <a:solidFill>
                  <a:srgbClr val="0A1F33"/>
                </a:solidFill>
                <a:latin typeface="Book Antiqua"/>
                <a:cs typeface="Book Antiqua"/>
              </a:rPr>
              <a:t>м</a:t>
            </a:r>
            <a:r>
              <a:rPr sz="2800" b="1" spc="-7" dirty="0">
                <a:solidFill>
                  <a:srgbClr val="0A1F33"/>
                </a:solidFill>
                <a:latin typeface="Book Antiqua"/>
                <a:cs typeface="Book Antiqua"/>
              </a:rPr>
              <a:t> </a:t>
            </a:r>
            <a:r>
              <a:rPr sz="2800" b="1" spc="-127" dirty="0">
                <a:solidFill>
                  <a:srgbClr val="0A1F33"/>
                </a:solidFill>
                <a:latin typeface="Book Antiqua"/>
                <a:cs typeface="Book Antiqua"/>
              </a:rPr>
              <a:t>языкам</a:t>
            </a:r>
            <a:endParaRPr sz="280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5582" y="1286895"/>
            <a:ext cx="324866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lnSpc>
                <a:spcPts val="3300"/>
              </a:lnSpc>
            </a:pPr>
            <a:r>
              <a:rPr sz="2800" b="1" spc="-80" dirty="0">
                <a:solidFill>
                  <a:srgbClr val="0A1F33"/>
                </a:solidFill>
                <a:latin typeface="Book Antiqua"/>
                <a:cs typeface="Book Antiqua"/>
              </a:rPr>
              <a:t>програ</a:t>
            </a:r>
            <a:r>
              <a:rPr sz="2800" b="1" spc="-127" dirty="0">
                <a:solidFill>
                  <a:srgbClr val="0A1F33"/>
                </a:solidFill>
                <a:latin typeface="Book Antiqua"/>
                <a:cs typeface="Book Antiqua"/>
              </a:rPr>
              <a:t>м</a:t>
            </a:r>
            <a:r>
              <a:rPr sz="2800" b="1" spc="-80" dirty="0">
                <a:solidFill>
                  <a:srgbClr val="0A1F33"/>
                </a:solidFill>
                <a:latin typeface="Book Antiqua"/>
                <a:cs typeface="Book Antiqua"/>
              </a:rPr>
              <a:t>м</a:t>
            </a:r>
            <a:r>
              <a:rPr sz="2800" b="1" spc="-187" dirty="0">
                <a:solidFill>
                  <a:srgbClr val="0A1F33"/>
                </a:solidFill>
                <a:latin typeface="Book Antiqua"/>
                <a:cs typeface="Book Antiqua"/>
              </a:rPr>
              <a:t>ир</a:t>
            </a:r>
            <a:r>
              <a:rPr sz="2800" b="1" spc="-133" dirty="0">
                <a:solidFill>
                  <a:srgbClr val="0A1F33"/>
                </a:solidFill>
                <a:latin typeface="Book Antiqua"/>
                <a:cs typeface="Book Antiqua"/>
              </a:rPr>
              <a:t>ования</a:t>
            </a:r>
            <a:endParaRPr sz="280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2711" y="2287652"/>
            <a:ext cx="1249680" cy="8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264" defTabSz="1219170"/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ме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ее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609585" defTabSz="1219170"/>
            <a:r>
              <a:rPr sz="2800" b="1" spc="200" dirty="0">
                <a:solidFill>
                  <a:srgbClr val="FFFFFF"/>
                </a:solidFill>
                <a:latin typeface="Calibri"/>
                <a:cs typeface="Calibri"/>
              </a:rPr>
              <a:t>144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467" b="1" spc="-47" dirty="0">
                <a:solidFill>
                  <a:srgbClr val="FFFFFF"/>
                </a:solidFill>
                <a:latin typeface="Book Antiqua"/>
                <a:cs typeface="Book Antiqua"/>
              </a:rPr>
              <a:t>ак</a:t>
            </a:r>
            <a:r>
              <a:rPr sz="1467" b="1" spc="13" dirty="0">
                <a:solidFill>
                  <a:srgbClr val="FFFFFF"/>
                </a:solidFill>
                <a:latin typeface="Book Antiqua"/>
                <a:cs typeface="Book Antiqua"/>
              </a:rPr>
              <a:t>адем.</a:t>
            </a:r>
            <a:r>
              <a:rPr sz="1467" b="1" spc="-33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467" b="1" spc="-152" dirty="0">
                <a:solidFill>
                  <a:srgbClr val="FFFFFF"/>
                </a:solidFill>
                <a:latin typeface="Book Antiqua"/>
                <a:cs typeface="Book Antiqua"/>
              </a:rPr>
              <a:t>ч</a:t>
            </a:r>
            <a:r>
              <a:rPr sz="1467" b="1" dirty="0">
                <a:solidFill>
                  <a:srgbClr val="FFFFFF"/>
                </a:solidFill>
                <a:latin typeface="Book Antiqua"/>
                <a:cs typeface="Book Antiqua"/>
              </a:rPr>
              <a:t>асов</a:t>
            </a:r>
            <a:endParaRPr sz="1467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9680" y="2271776"/>
            <a:ext cx="0" cy="84328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20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7961" y="2287651"/>
            <a:ext cx="1246292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200" spc="107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200" spc="73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ух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летн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ку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рс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2800" b="1" spc="193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800" b="1" spc="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-20" dirty="0">
                <a:solidFill>
                  <a:srgbClr val="FFFFFF"/>
                </a:solidFill>
                <a:latin typeface="Book Antiqua"/>
                <a:cs typeface="Book Antiqua"/>
              </a:rPr>
              <a:t>модуля</a:t>
            </a:r>
            <a:endParaRPr sz="1467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16933" marR="11853" defTabSz="1219170">
              <a:lnSpc>
                <a:spcPts val="1747"/>
              </a:lnSpc>
              <a:spcBef>
                <a:spcPts val="73"/>
              </a:spcBef>
            </a:pPr>
            <a:r>
              <a:rPr sz="1467" b="1" spc="-140" dirty="0">
                <a:solidFill>
                  <a:srgbClr val="FFFFFF"/>
                </a:solidFill>
                <a:latin typeface="Book Antiqua"/>
                <a:cs typeface="Book Antiqua"/>
              </a:rPr>
              <a:t>п</a:t>
            </a:r>
            <a:r>
              <a:rPr sz="1467" b="1" spc="20" dirty="0">
                <a:solidFill>
                  <a:srgbClr val="FFFFFF"/>
                </a:solidFill>
                <a:latin typeface="Book Antiqua"/>
                <a:cs typeface="Book Antiqua"/>
              </a:rPr>
              <a:t>о</a:t>
            </a:r>
            <a:r>
              <a:rPr sz="1467" b="1" spc="-13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467" b="1" spc="100" dirty="0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r>
              <a:rPr sz="1467" b="1" spc="113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1467" b="1" spc="-27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467" b="1" spc="-47" dirty="0">
                <a:solidFill>
                  <a:srgbClr val="FFFFFF"/>
                </a:solidFill>
                <a:latin typeface="Book Antiqua"/>
                <a:cs typeface="Book Antiqua"/>
              </a:rPr>
              <a:t>ак</a:t>
            </a:r>
            <a:r>
              <a:rPr sz="1467" b="1" spc="13" dirty="0">
                <a:solidFill>
                  <a:srgbClr val="FFFFFF"/>
                </a:solidFill>
                <a:latin typeface="Book Antiqua"/>
                <a:cs typeface="Book Antiqua"/>
              </a:rPr>
              <a:t>адем.</a:t>
            </a:r>
            <a:r>
              <a:rPr sz="1467" b="1" spc="7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467" b="1" spc="-152" dirty="0">
                <a:solidFill>
                  <a:srgbClr val="FFFFFF"/>
                </a:solidFill>
                <a:latin typeface="Book Antiqua"/>
                <a:cs typeface="Book Antiqua"/>
              </a:rPr>
              <a:t>ч</a:t>
            </a:r>
            <a:r>
              <a:rPr sz="1467" b="1" dirty="0">
                <a:solidFill>
                  <a:srgbClr val="FFFFFF"/>
                </a:solidFill>
                <a:latin typeface="Book Antiqua"/>
                <a:cs typeface="Book Antiqua"/>
              </a:rPr>
              <a:t>асов</a:t>
            </a:r>
            <a:endParaRPr sz="1467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14736" y="278384"/>
            <a:ext cx="1068832" cy="512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3512" y="2185204"/>
            <a:ext cx="124290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200" spc="87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льн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13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5034" y="2582968"/>
            <a:ext cx="2322407" cy="802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" defTabSz="1219170"/>
            <a:r>
              <a:rPr sz="2800" b="1" spc="-213" dirty="0">
                <a:solidFill>
                  <a:srgbClr val="FFFFFF"/>
                </a:solidFill>
                <a:latin typeface="Book Antiqua"/>
                <a:cs typeface="Book Antiqua"/>
              </a:rPr>
              <a:t>О</a:t>
            </a:r>
            <a:r>
              <a:rPr sz="2800" b="1" spc="-173" dirty="0">
                <a:solidFill>
                  <a:srgbClr val="FFFFFF"/>
                </a:solidFill>
                <a:latin typeface="Book Antiqua"/>
                <a:cs typeface="Book Antiqua"/>
              </a:rPr>
              <a:t>ч</a:t>
            </a:r>
            <a:r>
              <a:rPr sz="2800" b="1" spc="-147" dirty="0">
                <a:solidFill>
                  <a:srgbClr val="FFFFFF"/>
                </a:solidFill>
                <a:latin typeface="Book Antiqua"/>
                <a:cs typeface="Book Antiqua"/>
              </a:rPr>
              <a:t>ная</a:t>
            </a:r>
            <a:r>
              <a:rPr sz="2800" b="1" spc="-13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b="1" spc="-93" dirty="0">
                <a:solidFill>
                  <a:srgbClr val="FFFFFF"/>
                </a:solidFill>
                <a:latin typeface="Book Antiqua"/>
                <a:cs typeface="Book Antiqua"/>
              </a:rPr>
              <a:t>форма</a:t>
            </a:r>
            <a:endParaRPr sz="280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750128" marR="6773" indent="-734042" defTabSz="1219170">
              <a:lnSpc>
                <a:spcPts val="1427"/>
              </a:lnSpc>
              <a:spcBef>
                <a:spcPts val="107"/>
              </a:spcBef>
            </a:pP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риме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ия 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диста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200" spc="73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гий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15936" y="2340864"/>
            <a:ext cx="0" cy="84328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20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5691" y="2185204"/>
            <a:ext cx="124290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200" spc="87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2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льн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13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345" defTabSz="1219170"/>
            <a:fld id="{81D60167-4931-47E6-BA6A-407CBD079E47}" type="slidenum">
              <a:rPr dirty="0">
                <a:solidFill>
                  <a:prstClr val="black"/>
                </a:solidFill>
              </a:rPr>
              <a:pPr marL="64345" defTabSz="1219170"/>
              <a:t>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40811" y="2582968"/>
            <a:ext cx="31343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498" defTabSz="1219170"/>
            <a:r>
              <a:rPr sz="2800" b="1" spc="-147" dirty="0">
                <a:solidFill>
                  <a:srgbClr val="FFFFFF"/>
                </a:solidFill>
                <a:latin typeface="Book Antiqua"/>
                <a:cs typeface="Book Antiqua"/>
              </a:rPr>
              <a:t>Онлайн</a:t>
            </a:r>
            <a:r>
              <a:rPr sz="2800" b="1" spc="173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b="1" spc="-67" dirty="0">
                <a:solidFill>
                  <a:srgbClr val="FFFFFF"/>
                </a:solidFill>
                <a:latin typeface="Book Antiqua"/>
                <a:cs typeface="Book Antiqua"/>
              </a:rPr>
              <a:t>обу</a:t>
            </a:r>
            <a:r>
              <a:rPr sz="2800" b="1" spc="-87" dirty="0">
                <a:solidFill>
                  <a:srgbClr val="FFFFFF"/>
                </a:solidFill>
                <a:latin typeface="Book Antiqua"/>
                <a:cs typeface="Book Antiqua"/>
              </a:rPr>
              <a:t>чение</a:t>
            </a:r>
            <a:endParaRPr sz="280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16933" defTabSz="1219170">
              <a:spcBef>
                <a:spcPts val="33"/>
              </a:spcBef>
            </a:pP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риме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33" dirty="0">
                <a:solidFill>
                  <a:srgbClr val="FFFFFF"/>
                </a:solidFill>
                <a:latin typeface="Calibri"/>
                <a:cs typeface="Calibri"/>
              </a:rPr>
              <a:t>ием </a:t>
            </a:r>
            <a:r>
              <a:rPr sz="1200" spc="53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иста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200" spc="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67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200" spc="73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47" dirty="0">
                <a:solidFill>
                  <a:srgbClr val="FFFFFF"/>
                </a:solidFill>
                <a:latin typeface="Calibri"/>
                <a:cs typeface="Calibri"/>
              </a:rPr>
              <a:t>гий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00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33" y="2826173"/>
            <a:ext cx="2054860" cy="1169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600" b="1" spc="-173" dirty="0">
                <a:solidFill>
                  <a:srgbClr val="055AA6"/>
                </a:solidFill>
                <a:latin typeface="Book Antiqua"/>
                <a:cs typeface="Book Antiqua"/>
              </a:rPr>
              <a:t>Ш</a:t>
            </a:r>
            <a:r>
              <a:rPr sz="1600" b="1" spc="-53" dirty="0">
                <a:solidFill>
                  <a:srgbClr val="055AA6"/>
                </a:solidFill>
                <a:latin typeface="Book Antiqua"/>
                <a:cs typeface="Book Antiqua"/>
              </a:rPr>
              <a:t>к</a:t>
            </a:r>
            <a:r>
              <a:rPr sz="1600" b="1" spc="-60" dirty="0">
                <a:solidFill>
                  <a:srgbClr val="055AA6"/>
                </a:solidFill>
                <a:latin typeface="Book Antiqua"/>
                <a:cs typeface="Book Antiqua"/>
              </a:rPr>
              <a:t>о</a:t>
            </a:r>
            <a:r>
              <a:rPr sz="1600" b="1" spc="-80" dirty="0">
                <a:solidFill>
                  <a:srgbClr val="055AA6"/>
                </a:solidFill>
                <a:latin typeface="Book Antiqua"/>
                <a:cs typeface="Book Antiqua"/>
              </a:rPr>
              <a:t>л</a:t>
            </a:r>
            <a:r>
              <a:rPr sz="1600" b="1" spc="-67" dirty="0">
                <a:solidFill>
                  <a:srgbClr val="055AA6"/>
                </a:solidFill>
                <a:latin typeface="Book Antiqua"/>
                <a:cs typeface="Book Antiqua"/>
              </a:rPr>
              <a:t>ь</a:t>
            </a:r>
            <a:r>
              <a:rPr sz="1600" b="1" spc="-140" dirty="0">
                <a:solidFill>
                  <a:srgbClr val="055AA6"/>
                </a:solidFill>
                <a:latin typeface="Book Antiqua"/>
                <a:cs typeface="Book Antiqua"/>
              </a:rPr>
              <a:t>н</a:t>
            </a:r>
            <a:r>
              <a:rPr sz="1600" b="1" spc="-147" dirty="0">
                <a:solidFill>
                  <a:srgbClr val="055AA6"/>
                </a:solidFill>
                <a:latin typeface="Book Antiqua"/>
                <a:cs typeface="Book Antiqua"/>
              </a:rPr>
              <a:t>и</a:t>
            </a:r>
            <a:r>
              <a:rPr sz="1600" b="1" spc="-113" dirty="0">
                <a:solidFill>
                  <a:srgbClr val="055AA6"/>
                </a:solidFill>
                <a:latin typeface="Book Antiqua"/>
                <a:cs typeface="Book Antiqua"/>
              </a:rPr>
              <a:t>к</a:t>
            </a:r>
            <a:endParaRPr sz="1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16933" marR="6773" defTabSz="1219170">
              <a:lnSpc>
                <a:spcPct val="99700"/>
              </a:lnSpc>
              <a:spcBef>
                <a:spcPts val="800"/>
              </a:spcBef>
            </a:pPr>
            <a:r>
              <a:rPr sz="1333" spc="133" dirty="0">
                <a:solidFill>
                  <a:srgbClr val="0A1F33"/>
                </a:solidFill>
                <a:latin typeface="Calibri"/>
                <a:cs typeface="Calibri"/>
              </a:rPr>
              <a:t>Г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107" dirty="0">
                <a:solidFill>
                  <a:srgbClr val="0A1F33"/>
                </a:solidFill>
                <a:latin typeface="Calibri"/>
                <a:cs typeface="Calibri"/>
              </a:rPr>
              <a:t>ж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д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ин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РФ.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Учащий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с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я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-87" dirty="0">
                <a:solidFill>
                  <a:srgbClr val="0A1F33"/>
                </a:solidFill>
                <a:latin typeface="Lucida Sans"/>
                <a:cs typeface="Lucida Sans"/>
              </a:rPr>
              <a:t>8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–</a:t>
            </a:r>
            <a:r>
              <a:rPr sz="1333" spc="-87" dirty="0">
                <a:solidFill>
                  <a:srgbClr val="0A1F33"/>
                </a:solidFill>
                <a:latin typeface="Lucida Sans"/>
                <a:cs typeface="Lucida Sans"/>
              </a:rPr>
              <a:t>11</a:t>
            </a:r>
            <a:r>
              <a:rPr sz="1333" spc="60" dirty="0">
                <a:solidFill>
                  <a:srgbClr val="0A1F33"/>
                </a:solidFill>
                <a:latin typeface="Lucida Sans"/>
                <a:cs typeface="Lucida Sans"/>
              </a:rPr>
              <a:t>-</a:t>
            </a:r>
            <a:r>
              <a:rPr sz="1333" spc="80" dirty="0">
                <a:solidFill>
                  <a:srgbClr val="0A1F33"/>
                </a:solidFill>
                <a:latin typeface="Calibri"/>
                <a:cs typeface="Calibri"/>
              </a:rPr>
              <a:t>х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класс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ов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об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ще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об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з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те</a:t>
            </a:r>
            <a:r>
              <a:rPr sz="1333" spc="107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ь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ой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 ор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г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низ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ции.</a:t>
            </a:r>
            <a:endParaRPr sz="1333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33" y="4181820"/>
            <a:ext cx="1916007" cy="820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За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регис</a:t>
            </a:r>
            <a:r>
              <a:rPr sz="1333" spc="80" dirty="0">
                <a:solidFill>
                  <a:srgbClr val="0A1F33"/>
                </a:solidFill>
                <a:latin typeface="Calibri"/>
                <a:cs typeface="Calibri"/>
              </a:rPr>
              <a:t>т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ро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endParaRPr sz="1333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6773" defTabSz="1219170"/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по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т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-120" dirty="0">
                <a:solidFill>
                  <a:srgbClr val="0A1F33"/>
                </a:solidFill>
                <a:latin typeface="Calibri"/>
                <a:cs typeface="Calibri"/>
              </a:rPr>
              <a:t>«</a:t>
            </a:r>
            <a:r>
              <a:rPr sz="1333" spc="133" dirty="0">
                <a:solidFill>
                  <a:srgbClr val="0A1F33"/>
                </a:solidFill>
                <a:latin typeface="Calibri"/>
                <a:cs typeface="Calibri"/>
              </a:rPr>
              <a:t>Г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ос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у</a:t>
            </a:r>
            <a:r>
              <a:rPr sz="1333" spc="80" dirty="0">
                <a:solidFill>
                  <a:srgbClr val="0A1F33"/>
                </a:solidFill>
                <a:latin typeface="Calibri"/>
                <a:cs typeface="Calibri"/>
              </a:rPr>
              <a:t>с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уги»</a:t>
            </a:r>
            <a:r>
              <a:rPr sz="1333" spc="-33" dirty="0">
                <a:solidFill>
                  <a:srgbClr val="0A1F33"/>
                </a:solidFill>
                <a:latin typeface="Calibri"/>
                <a:cs typeface="Calibri"/>
              </a:rPr>
              <a:t>, 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п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д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т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дил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уче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тн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ую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з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п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с</a:t>
            </a:r>
            <a:r>
              <a:rPr sz="1333" spc="-13" dirty="0">
                <a:solidFill>
                  <a:srgbClr val="0A1F33"/>
                </a:solidFill>
                <a:latin typeface="Calibri"/>
                <a:cs typeface="Calibri"/>
              </a:rPr>
              <a:t>ь.</a:t>
            </a:r>
            <a:endParaRPr sz="13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431" y="1542289"/>
            <a:ext cx="2639907" cy="3452332"/>
          </a:xfrm>
          <a:custGeom>
            <a:avLst/>
            <a:gdLst/>
            <a:ahLst/>
            <a:cxnLst/>
            <a:rect l="l" t="t" r="r" b="b"/>
            <a:pathLst>
              <a:path w="1979930" h="2956560">
                <a:moveTo>
                  <a:pt x="0" y="80899"/>
                </a:moveTo>
                <a:lnTo>
                  <a:pt x="6350" y="49402"/>
                </a:lnTo>
                <a:lnTo>
                  <a:pt x="23672" y="23622"/>
                </a:lnTo>
                <a:lnTo>
                  <a:pt x="49364" y="6350"/>
                </a:lnTo>
                <a:lnTo>
                  <a:pt x="80835" y="0"/>
                </a:lnTo>
                <a:lnTo>
                  <a:pt x="1898523" y="0"/>
                </a:lnTo>
                <a:lnTo>
                  <a:pt x="1930019" y="6350"/>
                </a:lnTo>
                <a:lnTo>
                  <a:pt x="1955800" y="23622"/>
                </a:lnTo>
                <a:lnTo>
                  <a:pt x="1973072" y="49402"/>
                </a:lnTo>
                <a:lnTo>
                  <a:pt x="1979422" y="80899"/>
                </a:lnTo>
                <a:lnTo>
                  <a:pt x="1979422" y="2875711"/>
                </a:lnTo>
                <a:lnTo>
                  <a:pt x="1973072" y="2907182"/>
                </a:lnTo>
                <a:lnTo>
                  <a:pt x="1955800" y="2932874"/>
                </a:lnTo>
                <a:lnTo>
                  <a:pt x="1930019" y="2950210"/>
                </a:lnTo>
                <a:lnTo>
                  <a:pt x="1898523" y="2956560"/>
                </a:lnTo>
                <a:lnTo>
                  <a:pt x="80835" y="2956560"/>
                </a:lnTo>
                <a:lnTo>
                  <a:pt x="49364" y="2950210"/>
                </a:lnTo>
                <a:lnTo>
                  <a:pt x="23672" y="2932874"/>
                </a:lnTo>
                <a:lnTo>
                  <a:pt x="6350" y="2907182"/>
                </a:lnTo>
                <a:lnTo>
                  <a:pt x="0" y="2875711"/>
                </a:lnTo>
                <a:lnTo>
                  <a:pt x="0" y="80899"/>
                </a:lnTo>
                <a:close/>
              </a:path>
            </a:pathLst>
          </a:custGeom>
          <a:ln w="9144">
            <a:solidFill>
              <a:srgbClr val="055AA6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4000" y="1542289"/>
            <a:ext cx="2743200" cy="3640123"/>
          </a:xfrm>
          <a:custGeom>
            <a:avLst/>
            <a:gdLst/>
            <a:ahLst/>
            <a:cxnLst/>
            <a:rect l="l" t="t" r="r" b="b"/>
            <a:pathLst>
              <a:path w="2057400" h="2962275">
                <a:moveTo>
                  <a:pt x="0" y="84074"/>
                </a:moveTo>
                <a:lnTo>
                  <a:pt x="6604" y="51308"/>
                </a:lnTo>
                <a:lnTo>
                  <a:pt x="24637" y="24637"/>
                </a:lnTo>
                <a:lnTo>
                  <a:pt x="51307" y="6604"/>
                </a:lnTo>
                <a:lnTo>
                  <a:pt x="84074" y="0"/>
                </a:lnTo>
                <a:lnTo>
                  <a:pt x="1973326" y="0"/>
                </a:lnTo>
                <a:lnTo>
                  <a:pt x="2006091" y="6604"/>
                </a:lnTo>
                <a:lnTo>
                  <a:pt x="2032762" y="24637"/>
                </a:lnTo>
                <a:lnTo>
                  <a:pt x="2050796" y="51308"/>
                </a:lnTo>
                <a:lnTo>
                  <a:pt x="2057400" y="84074"/>
                </a:lnTo>
                <a:lnTo>
                  <a:pt x="2057400" y="2878099"/>
                </a:lnTo>
                <a:lnTo>
                  <a:pt x="2050796" y="2910814"/>
                </a:lnTo>
                <a:lnTo>
                  <a:pt x="2032762" y="2937522"/>
                </a:lnTo>
                <a:lnTo>
                  <a:pt x="2006091" y="2955544"/>
                </a:lnTo>
                <a:lnTo>
                  <a:pt x="1973326" y="2962148"/>
                </a:lnTo>
                <a:lnTo>
                  <a:pt x="84074" y="2962148"/>
                </a:lnTo>
                <a:lnTo>
                  <a:pt x="51307" y="2955544"/>
                </a:lnTo>
                <a:lnTo>
                  <a:pt x="24637" y="2937522"/>
                </a:lnTo>
                <a:lnTo>
                  <a:pt x="6604" y="2910814"/>
                </a:lnTo>
                <a:lnTo>
                  <a:pt x="0" y="2878099"/>
                </a:lnTo>
                <a:lnTo>
                  <a:pt x="0" y="84074"/>
                </a:lnTo>
                <a:close/>
              </a:path>
            </a:pathLst>
          </a:custGeom>
          <a:ln w="9144">
            <a:solidFill>
              <a:srgbClr val="E83953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2619" y="2810764"/>
            <a:ext cx="2119207" cy="137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600" b="1" spc="13" dirty="0">
                <a:solidFill>
                  <a:srgbClr val="E03955"/>
                </a:solidFill>
                <a:latin typeface="Book Antiqua"/>
                <a:cs typeface="Book Antiqua"/>
              </a:rPr>
              <a:t>Р</a:t>
            </a:r>
            <a:r>
              <a:rPr sz="1600" b="1" spc="7" dirty="0">
                <a:solidFill>
                  <a:srgbClr val="E03955"/>
                </a:solidFill>
                <a:latin typeface="Book Antiqua"/>
                <a:cs typeface="Book Antiqua"/>
              </a:rPr>
              <a:t>о</a:t>
            </a:r>
            <a:r>
              <a:rPr sz="1600" b="1" spc="53" dirty="0">
                <a:solidFill>
                  <a:srgbClr val="E03955"/>
                </a:solidFill>
                <a:latin typeface="Book Antiqua"/>
                <a:cs typeface="Book Antiqua"/>
              </a:rPr>
              <a:t>д</a:t>
            </a:r>
            <a:r>
              <a:rPr sz="1600" b="1" spc="-140" dirty="0">
                <a:solidFill>
                  <a:srgbClr val="E03955"/>
                </a:solidFill>
                <a:latin typeface="Book Antiqua"/>
                <a:cs typeface="Book Antiqua"/>
              </a:rPr>
              <a:t>и</a:t>
            </a:r>
            <a:r>
              <a:rPr sz="1600" b="1" dirty="0">
                <a:solidFill>
                  <a:srgbClr val="E03955"/>
                </a:solidFill>
                <a:latin typeface="Book Antiqua"/>
                <a:cs typeface="Book Antiqua"/>
              </a:rPr>
              <a:t>т</a:t>
            </a:r>
            <a:r>
              <a:rPr sz="1600" b="1" spc="40" dirty="0">
                <a:solidFill>
                  <a:srgbClr val="E03955"/>
                </a:solidFill>
                <a:latin typeface="Book Antiqua"/>
                <a:cs typeface="Book Antiqua"/>
              </a:rPr>
              <a:t>е</a:t>
            </a:r>
            <a:r>
              <a:rPr sz="1600" b="1" spc="-80" dirty="0">
                <a:solidFill>
                  <a:srgbClr val="E03955"/>
                </a:solidFill>
                <a:latin typeface="Book Antiqua"/>
                <a:cs typeface="Book Antiqua"/>
              </a:rPr>
              <a:t>ль</a:t>
            </a:r>
            <a:endParaRPr sz="160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16933" marR="6773" defTabSz="1219170">
              <a:spcBef>
                <a:spcPts val="793"/>
              </a:spcBef>
            </a:pPr>
            <a:r>
              <a:rPr sz="1333" spc="133" dirty="0">
                <a:solidFill>
                  <a:srgbClr val="0A1F33"/>
                </a:solidFill>
                <a:latin typeface="Calibri"/>
                <a:cs typeface="Calibri"/>
              </a:rPr>
              <a:t>Г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107" dirty="0">
                <a:solidFill>
                  <a:srgbClr val="0A1F33"/>
                </a:solidFill>
                <a:latin typeface="Calibri"/>
                <a:cs typeface="Calibri"/>
              </a:rPr>
              <a:t>ж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д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ин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РФ.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Ро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д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ите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dirty="0">
                <a:solidFill>
                  <a:srgbClr val="0A1F33"/>
                </a:solidFill>
                <a:latin typeface="Calibri"/>
                <a:cs typeface="Calibri"/>
              </a:rPr>
              <a:t>ь </a:t>
            </a:r>
            <a:r>
              <a:rPr sz="1333" spc="-13" dirty="0">
                <a:solidFill>
                  <a:srgbClr val="0A1F33"/>
                </a:solidFill>
                <a:latin typeface="Calibri"/>
                <a:cs typeface="Calibri"/>
              </a:rPr>
              <a:t>(</a:t>
            </a:r>
            <a:r>
              <a:rPr sz="1333" spc="-27" dirty="0">
                <a:solidFill>
                  <a:srgbClr val="0A1F33"/>
                </a:solidFill>
                <a:latin typeface="Calibri"/>
                <a:cs typeface="Calibri"/>
              </a:rPr>
              <a:t>з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ко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нн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ый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 п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ед</a:t>
            </a:r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ста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80" dirty="0">
                <a:solidFill>
                  <a:srgbClr val="0A1F33"/>
                </a:solidFill>
                <a:latin typeface="Calibri"/>
                <a:cs typeface="Calibri"/>
              </a:rPr>
              <a:t>ител</a:t>
            </a:r>
            <a:r>
              <a:rPr sz="1333" spc="-27" dirty="0">
                <a:solidFill>
                  <a:srgbClr val="0A1F33"/>
                </a:solidFill>
                <a:latin typeface="Calibri"/>
                <a:cs typeface="Calibri"/>
              </a:rPr>
              <a:t>ь)</a:t>
            </a:r>
            <a:r>
              <a:rPr sz="1333" spc="-1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107" dirty="0">
                <a:solidFill>
                  <a:srgbClr val="0A1F33"/>
                </a:solidFill>
                <a:latin typeface="Calibri"/>
                <a:cs typeface="Calibri"/>
              </a:rPr>
              <a:t>ш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кол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ь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ика 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8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–</a:t>
            </a:r>
            <a:r>
              <a:rPr sz="1333" spc="-87" dirty="0">
                <a:solidFill>
                  <a:srgbClr val="0A1F33"/>
                </a:solidFill>
                <a:latin typeface="Lucida Sans"/>
                <a:cs typeface="Lucida Sans"/>
              </a:rPr>
              <a:t>11</a:t>
            </a:r>
            <a:r>
              <a:rPr sz="1333" spc="53" dirty="0">
                <a:solidFill>
                  <a:srgbClr val="0A1F33"/>
                </a:solidFill>
                <a:latin typeface="Lucida Sans"/>
                <a:cs typeface="Lucida Sans"/>
              </a:rPr>
              <a:t>-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г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кл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сс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об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ще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об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з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те</a:t>
            </a:r>
            <a:r>
              <a:rPr sz="1333" spc="107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ь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ой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 ор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г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низ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ции.</a:t>
            </a:r>
            <a:endParaRPr sz="13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2619" y="4369611"/>
            <a:ext cx="1916007" cy="820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333" spc="60" dirty="0">
                <a:solidFill>
                  <a:srgbClr val="0A1F33"/>
                </a:solidFill>
                <a:latin typeface="Calibri"/>
                <a:cs typeface="Calibri"/>
              </a:rPr>
              <a:t>За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регис</a:t>
            </a:r>
            <a:r>
              <a:rPr sz="1333" spc="80" dirty="0">
                <a:solidFill>
                  <a:srgbClr val="0A1F33"/>
                </a:solidFill>
                <a:latin typeface="Calibri"/>
                <a:cs typeface="Calibri"/>
              </a:rPr>
              <a:t>т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40" dirty="0">
                <a:solidFill>
                  <a:srgbClr val="0A1F33"/>
                </a:solidFill>
                <a:latin typeface="Calibri"/>
                <a:cs typeface="Calibri"/>
              </a:rPr>
              <a:t>и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ро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endParaRPr sz="1333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6773" defTabSz="1219170"/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н</a:t>
            </a:r>
            <a:r>
              <a:rPr sz="1333" spc="13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по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т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-120" dirty="0">
                <a:solidFill>
                  <a:srgbClr val="0A1F33"/>
                </a:solidFill>
                <a:latin typeface="Calibri"/>
                <a:cs typeface="Calibri"/>
              </a:rPr>
              <a:t>«</a:t>
            </a:r>
            <a:r>
              <a:rPr sz="1333" spc="133" dirty="0">
                <a:solidFill>
                  <a:srgbClr val="0A1F33"/>
                </a:solidFill>
                <a:latin typeface="Calibri"/>
                <a:cs typeface="Calibri"/>
              </a:rPr>
              <a:t>Г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ос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у</a:t>
            </a:r>
            <a:r>
              <a:rPr sz="1333" spc="80" dirty="0">
                <a:solidFill>
                  <a:srgbClr val="0A1F33"/>
                </a:solidFill>
                <a:latin typeface="Calibri"/>
                <a:cs typeface="Calibri"/>
              </a:rPr>
              <a:t>с</a:t>
            </a:r>
            <a:r>
              <a:rPr sz="1333" spc="93" dirty="0">
                <a:solidFill>
                  <a:srgbClr val="0A1F33"/>
                </a:solidFill>
                <a:latin typeface="Calibri"/>
                <a:cs typeface="Calibri"/>
              </a:rPr>
              <a:t>л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уги»</a:t>
            </a:r>
            <a:r>
              <a:rPr sz="1333" spc="-33" dirty="0">
                <a:solidFill>
                  <a:srgbClr val="0A1F33"/>
                </a:solidFill>
                <a:latin typeface="Calibri"/>
                <a:cs typeface="Calibri"/>
              </a:rPr>
              <a:t>, 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п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о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д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т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в</a:t>
            </a:r>
            <a:r>
              <a:rPr sz="1333" spc="33" dirty="0">
                <a:solidFill>
                  <a:srgbClr val="0A1F33"/>
                </a:solidFill>
                <a:latin typeface="Calibri"/>
                <a:cs typeface="Calibri"/>
              </a:rPr>
              <a:t>е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р</a:t>
            </a:r>
            <a:r>
              <a:rPr sz="1333" spc="67" dirty="0">
                <a:solidFill>
                  <a:srgbClr val="0A1F33"/>
                </a:solidFill>
                <a:latin typeface="Calibri"/>
                <a:cs typeface="Calibri"/>
              </a:rPr>
              <a:t>дил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уче</a:t>
            </a:r>
            <a:r>
              <a:rPr sz="1333" spc="87" dirty="0">
                <a:solidFill>
                  <a:srgbClr val="0A1F33"/>
                </a:solidFill>
                <a:latin typeface="Calibri"/>
                <a:cs typeface="Calibri"/>
              </a:rPr>
              <a:t>тн</a:t>
            </a:r>
            <a:r>
              <a:rPr sz="1333" spc="73" dirty="0">
                <a:solidFill>
                  <a:srgbClr val="0A1F33"/>
                </a:solidFill>
                <a:latin typeface="Calibri"/>
                <a:cs typeface="Calibri"/>
              </a:rPr>
              <a:t>ую</a:t>
            </a:r>
            <a:r>
              <a:rPr sz="1333" spc="27" dirty="0">
                <a:solidFill>
                  <a:srgbClr val="0A1F33"/>
                </a:solidFill>
                <a:latin typeface="Calibri"/>
                <a:cs typeface="Calibri"/>
              </a:rPr>
              <a:t> </a:t>
            </a:r>
            <a:r>
              <a:rPr sz="1333" spc="20" dirty="0">
                <a:solidFill>
                  <a:srgbClr val="0A1F33"/>
                </a:solidFill>
                <a:latin typeface="Calibri"/>
                <a:cs typeface="Calibri"/>
              </a:rPr>
              <a:t>з</a:t>
            </a:r>
            <a:r>
              <a:rPr sz="1333" spc="7" dirty="0">
                <a:solidFill>
                  <a:srgbClr val="0A1F33"/>
                </a:solidFill>
                <a:latin typeface="Calibri"/>
                <a:cs typeface="Calibri"/>
              </a:rPr>
              <a:t>а</a:t>
            </a:r>
            <a:r>
              <a:rPr sz="1333" spc="53" dirty="0">
                <a:solidFill>
                  <a:srgbClr val="0A1F33"/>
                </a:solidFill>
                <a:latin typeface="Calibri"/>
                <a:cs typeface="Calibri"/>
              </a:rPr>
              <a:t>пи</a:t>
            </a:r>
            <a:r>
              <a:rPr sz="1333" spc="47" dirty="0">
                <a:solidFill>
                  <a:srgbClr val="0A1F33"/>
                </a:solidFill>
                <a:latin typeface="Calibri"/>
                <a:cs typeface="Calibri"/>
              </a:rPr>
              <a:t>с</a:t>
            </a:r>
            <a:r>
              <a:rPr sz="1333" spc="-13" dirty="0">
                <a:solidFill>
                  <a:srgbClr val="0A1F33"/>
                </a:solidFill>
                <a:latin typeface="Calibri"/>
                <a:cs typeface="Calibri"/>
              </a:rPr>
              <a:t>ь.</a:t>
            </a:r>
            <a:endParaRPr sz="1333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3" dirty="0"/>
              <a:t>Кто</a:t>
            </a:r>
            <a:r>
              <a:rPr spc="-20" dirty="0"/>
              <a:t> </a:t>
            </a:r>
            <a:r>
              <a:rPr spc="-80" dirty="0"/>
              <a:t>м</a:t>
            </a:r>
            <a:r>
              <a:rPr dirty="0"/>
              <a:t>ожет</a:t>
            </a:r>
            <a:r>
              <a:rPr spc="-20" dirty="0"/>
              <a:t> </a:t>
            </a:r>
            <a:r>
              <a:rPr dirty="0"/>
              <a:t>подат</a:t>
            </a:r>
            <a:r>
              <a:rPr spc="-173" dirty="0"/>
              <a:t>ь</a:t>
            </a:r>
            <a:r>
              <a:rPr spc="-47" dirty="0"/>
              <a:t> </a:t>
            </a:r>
            <a:r>
              <a:rPr spc="-107" dirty="0"/>
              <a:t>заявку</a:t>
            </a:r>
          </a:p>
        </p:txBody>
      </p:sp>
      <p:sp>
        <p:nvSpPr>
          <p:cNvPr id="9" name="object 9"/>
          <p:cNvSpPr/>
          <p:nvPr/>
        </p:nvSpPr>
        <p:spPr>
          <a:xfrm>
            <a:off x="1914145" y="1871471"/>
            <a:ext cx="757935" cy="92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55921" y="1871471"/>
            <a:ext cx="782319" cy="924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68336" y="800607"/>
            <a:ext cx="3517392" cy="5592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62240" y="794511"/>
            <a:ext cx="3529753" cy="5604087"/>
          </a:xfrm>
          <a:custGeom>
            <a:avLst/>
            <a:gdLst/>
            <a:ahLst/>
            <a:cxnLst/>
            <a:rect l="l" t="t" r="r" b="b"/>
            <a:pathLst>
              <a:path w="2647315" h="4203065">
                <a:moveTo>
                  <a:pt x="0" y="4202684"/>
                </a:moveTo>
                <a:lnTo>
                  <a:pt x="2647060" y="4202684"/>
                </a:lnTo>
                <a:lnTo>
                  <a:pt x="2647060" y="0"/>
                </a:lnTo>
                <a:lnTo>
                  <a:pt x="0" y="0"/>
                </a:lnTo>
                <a:lnTo>
                  <a:pt x="0" y="4202684"/>
                </a:lnTo>
                <a:close/>
              </a:path>
            </a:pathLst>
          </a:custGeom>
          <a:ln w="9144">
            <a:solidFill>
              <a:srgbClr val="E1EA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6267" y="348403"/>
            <a:ext cx="32681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2400" spc="-167" dirty="0">
                <a:solidFill>
                  <a:srgbClr val="055AA6"/>
                </a:solidFill>
                <a:latin typeface="Lucida Sans"/>
                <a:cs typeface="Lucida Sans"/>
              </a:rPr>
              <a:t>gosuslugi.r</a:t>
            </a:r>
            <a:r>
              <a:rPr sz="2400" spc="-200" dirty="0">
                <a:solidFill>
                  <a:srgbClr val="055AA6"/>
                </a:solidFill>
                <a:latin typeface="Lucida Sans"/>
                <a:cs typeface="Lucida Sans"/>
              </a:rPr>
              <a:t>u</a:t>
            </a:r>
            <a:r>
              <a:rPr sz="2400" spc="-107" dirty="0">
                <a:solidFill>
                  <a:srgbClr val="041745"/>
                </a:solidFill>
                <a:latin typeface="Lucida Sans"/>
                <a:cs typeface="Lucida Sans"/>
              </a:rPr>
              <a:t>/</a:t>
            </a:r>
            <a:r>
              <a:rPr sz="2400" b="1" spc="60" dirty="0">
                <a:solidFill>
                  <a:srgbClr val="E03955"/>
                </a:solidFill>
                <a:latin typeface="Calibri"/>
                <a:cs typeface="Calibri"/>
              </a:rPr>
              <a:t>f</a:t>
            </a:r>
            <a:r>
              <a:rPr sz="2400" b="1" spc="107" dirty="0">
                <a:solidFill>
                  <a:srgbClr val="E03955"/>
                </a:solidFill>
                <a:latin typeface="Calibri"/>
                <a:cs typeface="Calibri"/>
              </a:rPr>
              <a:t>u</a:t>
            </a:r>
            <a:r>
              <a:rPr sz="2400" b="1" spc="40" dirty="0">
                <a:solidFill>
                  <a:srgbClr val="E03955"/>
                </a:solidFill>
                <a:latin typeface="Calibri"/>
                <a:cs typeface="Calibri"/>
              </a:rPr>
              <a:t>t</a:t>
            </a:r>
            <a:r>
              <a:rPr sz="2400" b="1" spc="67" dirty="0">
                <a:solidFill>
                  <a:srgbClr val="E03955"/>
                </a:solidFill>
                <a:latin typeface="Calibri"/>
                <a:cs typeface="Calibri"/>
              </a:rPr>
              <a:t>u</a:t>
            </a:r>
            <a:r>
              <a:rPr sz="2400" b="1" spc="80" dirty="0">
                <a:solidFill>
                  <a:srgbClr val="E03955"/>
                </a:solidFill>
                <a:latin typeface="Calibri"/>
                <a:cs typeface="Calibri"/>
              </a:rPr>
              <a:t>rec</a:t>
            </a:r>
            <a:r>
              <a:rPr sz="2400" b="1" spc="87" dirty="0">
                <a:solidFill>
                  <a:srgbClr val="E03955"/>
                </a:solidFill>
                <a:latin typeface="Calibri"/>
                <a:cs typeface="Calibri"/>
              </a:rPr>
              <a:t>o</a:t>
            </a:r>
            <a:r>
              <a:rPr sz="2400" b="1" spc="60" dirty="0">
                <a:solidFill>
                  <a:srgbClr val="E03955"/>
                </a:solidFill>
                <a:latin typeface="Calibri"/>
                <a:cs typeface="Calibri"/>
              </a:rPr>
              <a:t>de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05088" y="4141215"/>
            <a:ext cx="812800" cy="317500"/>
          </a:xfrm>
          <a:custGeom>
            <a:avLst/>
            <a:gdLst/>
            <a:ahLst/>
            <a:cxnLst/>
            <a:rect l="l" t="t" r="r" b="b"/>
            <a:pathLst>
              <a:path w="609600" h="238125">
                <a:moveTo>
                  <a:pt x="569976" y="0"/>
                </a:moveTo>
                <a:lnTo>
                  <a:pt x="33617" y="454"/>
                </a:lnTo>
                <a:lnTo>
                  <a:pt x="2580" y="25557"/>
                </a:lnTo>
                <a:lnTo>
                  <a:pt x="0" y="39624"/>
                </a:lnTo>
                <a:lnTo>
                  <a:pt x="454" y="204126"/>
                </a:lnTo>
                <a:lnTo>
                  <a:pt x="5015" y="217397"/>
                </a:lnTo>
                <a:lnTo>
                  <a:pt x="13702" y="228062"/>
                </a:lnTo>
                <a:lnTo>
                  <a:pt x="25557" y="235163"/>
                </a:lnTo>
                <a:lnTo>
                  <a:pt x="39624" y="237744"/>
                </a:lnTo>
                <a:lnTo>
                  <a:pt x="575982" y="237289"/>
                </a:lnTo>
                <a:lnTo>
                  <a:pt x="589253" y="232728"/>
                </a:lnTo>
                <a:lnTo>
                  <a:pt x="599918" y="224041"/>
                </a:lnTo>
                <a:lnTo>
                  <a:pt x="607019" y="212186"/>
                </a:lnTo>
                <a:lnTo>
                  <a:pt x="609600" y="198119"/>
                </a:lnTo>
                <a:lnTo>
                  <a:pt x="609145" y="33617"/>
                </a:lnTo>
                <a:lnTo>
                  <a:pt x="604584" y="20346"/>
                </a:lnTo>
                <a:lnTo>
                  <a:pt x="595897" y="9681"/>
                </a:lnTo>
                <a:lnTo>
                  <a:pt x="584042" y="2580"/>
                </a:lnTo>
                <a:lnTo>
                  <a:pt x="569976" y="0"/>
                </a:lnTo>
                <a:close/>
              </a:path>
            </a:pathLst>
          </a:custGeom>
          <a:solidFill>
            <a:srgbClr val="EDF1FD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05088" y="4141215"/>
            <a:ext cx="812800" cy="317500"/>
          </a:xfrm>
          <a:custGeom>
            <a:avLst/>
            <a:gdLst/>
            <a:ahLst/>
            <a:cxnLst/>
            <a:rect l="l" t="t" r="r" b="b"/>
            <a:pathLst>
              <a:path w="609600" h="238125">
                <a:moveTo>
                  <a:pt x="0" y="39624"/>
                </a:moveTo>
                <a:lnTo>
                  <a:pt x="20346" y="5015"/>
                </a:lnTo>
                <a:lnTo>
                  <a:pt x="569976" y="0"/>
                </a:lnTo>
                <a:lnTo>
                  <a:pt x="584042" y="2580"/>
                </a:lnTo>
                <a:lnTo>
                  <a:pt x="595897" y="9681"/>
                </a:lnTo>
                <a:lnTo>
                  <a:pt x="604584" y="20346"/>
                </a:lnTo>
                <a:lnTo>
                  <a:pt x="609145" y="33617"/>
                </a:lnTo>
                <a:lnTo>
                  <a:pt x="609600" y="198119"/>
                </a:lnTo>
                <a:lnTo>
                  <a:pt x="607019" y="212186"/>
                </a:lnTo>
                <a:lnTo>
                  <a:pt x="599918" y="224041"/>
                </a:lnTo>
                <a:lnTo>
                  <a:pt x="589253" y="232728"/>
                </a:lnTo>
                <a:lnTo>
                  <a:pt x="575982" y="237289"/>
                </a:lnTo>
                <a:lnTo>
                  <a:pt x="39624" y="237744"/>
                </a:lnTo>
                <a:lnTo>
                  <a:pt x="25557" y="235163"/>
                </a:lnTo>
                <a:lnTo>
                  <a:pt x="13702" y="228062"/>
                </a:lnTo>
                <a:lnTo>
                  <a:pt x="5015" y="217397"/>
                </a:lnTo>
                <a:lnTo>
                  <a:pt x="454" y="204126"/>
                </a:lnTo>
                <a:lnTo>
                  <a:pt x="0" y="3962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8315" y="4226256"/>
            <a:ext cx="470747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067" spc="-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0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067" spc="-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0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0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0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endParaRPr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89008" y="4141215"/>
            <a:ext cx="812800" cy="317500"/>
          </a:xfrm>
          <a:custGeom>
            <a:avLst/>
            <a:gdLst/>
            <a:ahLst/>
            <a:cxnLst/>
            <a:rect l="l" t="t" r="r" b="b"/>
            <a:pathLst>
              <a:path w="609600" h="238125">
                <a:moveTo>
                  <a:pt x="569976" y="0"/>
                </a:moveTo>
                <a:lnTo>
                  <a:pt x="33617" y="454"/>
                </a:lnTo>
                <a:lnTo>
                  <a:pt x="2580" y="25557"/>
                </a:lnTo>
                <a:lnTo>
                  <a:pt x="0" y="39624"/>
                </a:lnTo>
                <a:lnTo>
                  <a:pt x="454" y="204126"/>
                </a:lnTo>
                <a:lnTo>
                  <a:pt x="5015" y="217397"/>
                </a:lnTo>
                <a:lnTo>
                  <a:pt x="13702" y="228062"/>
                </a:lnTo>
                <a:lnTo>
                  <a:pt x="25557" y="235163"/>
                </a:lnTo>
                <a:lnTo>
                  <a:pt x="39624" y="237744"/>
                </a:lnTo>
                <a:lnTo>
                  <a:pt x="575982" y="237289"/>
                </a:lnTo>
                <a:lnTo>
                  <a:pt x="589253" y="232728"/>
                </a:lnTo>
                <a:lnTo>
                  <a:pt x="599918" y="224041"/>
                </a:lnTo>
                <a:lnTo>
                  <a:pt x="607019" y="212186"/>
                </a:lnTo>
                <a:lnTo>
                  <a:pt x="609600" y="198119"/>
                </a:lnTo>
                <a:lnTo>
                  <a:pt x="609145" y="33617"/>
                </a:lnTo>
                <a:lnTo>
                  <a:pt x="604584" y="20346"/>
                </a:lnTo>
                <a:lnTo>
                  <a:pt x="595897" y="9681"/>
                </a:lnTo>
                <a:lnTo>
                  <a:pt x="584042" y="2580"/>
                </a:lnTo>
                <a:lnTo>
                  <a:pt x="569976" y="0"/>
                </a:lnTo>
                <a:close/>
              </a:path>
            </a:pathLst>
          </a:custGeom>
          <a:solidFill>
            <a:srgbClr val="EDF1FD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589008" y="4141215"/>
            <a:ext cx="812800" cy="317500"/>
          </a:xfrm>
          <a:custGeom>
            <a:avLst/>
            <a:gdLst/>
            <a:ahLst/>
            <a:cxnLst/>
            <a:rect l="l" t="t" r="r" b="b"/>
            <a:pathLst>
              <a:path w="609600" h="238125">
                <a:moveTo>
                  <a:pt x="0" y="39624"/>
                </a:moveTo>
                <a:lnTo>
                  <a:pt x="20346" y="5015"/>
                </a:lnTo>
                <a:lnTo>
                  <a:pt x="569976" y="0"/>
                </a:lnTo>
                <a:lnTo>
                  <a:pt x="584042" y="2580"/>
                </a:lnTo>
                <a:lnTo>
                  <a:pt x="595897" y="9681"/>
                </a:lnTo>
                <a:lnTo>
                  <a:pt x="604584" y="20346"/>
                </a:lnTo>
                <a:lnTo>
                  <a:pt x="609145" y="33617"/>
                </a:lnTo>
                <a:lnTo>
                  <a:pt x="609600" y="198119"/>
                </a:lnTo>
                <a:lnTo>
                  <a:pt x="607019" y="212186"/>
                </a:lnTo>
                <a:lnTo>
                  <a:pt x="599918" y="224041"/>
                </a:lnTo>
                <a:lnTo>
                  <a:pt x="589253" y="232728"/>
                </a:lnTo>
                <a:lnTo>
                  <a:pt x="575982" y="237289"/>
                </a:lnTo>
                <a:lnTo>
                  <a:pt x="39624" y="237744"/>
                </a:lnTo>
                <a:lnTo>
                  <a:pt x="25557" y="235163"/>
                </a:lnTo>
                <a:lnTo>
                  <a:pt x="13702" y="228062"/>
                </a:lnTo>
                <a:lnTo>
                  <a:pt x="5015" y="217397"/>
                </a:lnTo>
                <a:lnTo>
                  <a:pt x="454" y="204126"/>
                </a:lnTo>
                <a:lnTo>
                  <a:pt x="0" y="3962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68840" y="4226256"/>
            <a:ext cx="458893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067" spc="-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0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067" spc="-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0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0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0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endParaRPr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46847" y="4248911"/>
            <a:ext cx="548640" cy="101600"/>
          </a:xfrm>
          <a:custGeom>
            <a:avLst/>
            <a:gdLst/>
            <a:ahLst/>
            <a:cxnLst/>
            <a:rect l="l" t="t" r="r" b="b"/>
            <a:pathLst>
              <a:path w="411479" h="76200">
                <a:moveTo>
                  <a:pt x="373379" y="0"/>
                </a:moveTo>
                <a:lnTo>
                  <a:pt x="373379" y="19050"/>
                </a:lnTo>
                <a:lnTo>
                  <a:pt x="0" y="19050"/>
                </a:lnTo>
                <a:lnTo>
                  <a:pt x="0" y="57150"/>
                </a:lnTo>
                <a:lnTo>
                  <a:pt x="373379" y="57150"/>
                </a:lnTo>
                <a:lnTo>
                  <a:pt x="373379" y="76200"/>
                </a:lnTo>
                <a:lnTo>
                  <a:pt x="411479" y="38100"/>
                </a:lnTo>
                <a:lnTo>
                  <a:pt x="373379" y="0"/>
                </a:lnTo>
                <a:close/>
              </a:path>
            </a:pathLst>
          </a:custGeom>
          <a:solidFill>
            <a:srgbClr val="E0395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53015" y="1762759"/>
            <a:ext cx="618067" cy="110067"/>
          </a:xfrm>
          <a:custGeom>
            <a:avLst/>
            <a:gdLst/>
            <a:ahLst/>
            <a:cxnLst/>
            <a:rect l="l" t="t" r="r" b="b"/>
            <a:pathLst>
              <a:path w="463550" h="82550">
                <a:moveTo>
                  <a:pt x="0" y="82296"/>
                </a:moveTo>
                <a:lnTo>
                  <a:pt x="463296" y="82296"/>
                </a:lnTo>
                <a:lnTo>
                  <a:pt x="463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FAFBFF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653015" y="1762759"/>
            <a:ext cx="618067" cy="110067"/>
          </a:xfrm>
          <a:custGeom>
            <a:avLst/>
            <a:gdLst/>
            <a:ahLst/>
            <a:cxnLst/>
            <a:rect l="l" t="t" r="r" b="b"/>
            <a:pathLst>
              <a:path w="463550" h="82550">
                <a:moveTo>
                  <a:pt x="0" y="82296"/>
                </a:moveTo>
                <a:lnTo>
                  <a:pt x="463296" y="82296"/>
                </a:lnTo>
                <a:lnTo>
                  <a:pt x="463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ln w="25908">
            <a:solidFill>
              <a:srgbClr val="FAFB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345" defTabSz="1219170"/>
            <a:fld id="{81D60167-4931-47E6-BA6A-407CBD079E47}" type="slidenum">
              <a:rPr dirty="0">
                <a:solidFill>
                  <a:prstClr val="black"/>
                </a:solidFill>
              </a:rPr>
              <a:pPr marL="64345" defTabSz="1219170"/>
              <a:t>5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9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МЭО.    ПРОГРАММЫ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7804" y="1266779"/>
            <a:ext cx="4903625" cy="2831737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ОФЛАЙН ПРОГРАММА</a:t>
            </a:r>
          </a:p>
          <a:p>
            <a:endParaRPr lang="ru-RU" dirty="0"/>
          </a:p>
          <a:p>
            <a:endParaRPr lang="ru-RU" dirty="0"/>
          </a:p>
          <a:p>
            <a:pPr algn="ctr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ВебМАСТЕР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Веб-РАЗРАБОТКА НА 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JavaScript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docx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3"/>
          </p:nvPr>
        </p:nvSpPr>
        <p:spPr>
          <a:xfrm>
            <a:off x="6505731" y="1266779"/>
            <a:ext cx="5148465" cy="2831737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ОНЛАЙН ПРОГРАММА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МОБИЛЬНЫХ ПРИЛОЖЕНИЙ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qt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quick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НА ПРИМЕРЕ ОС АВРОРА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316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 будущего. МЭО – офлайн . СПб АППО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037" t="15495" r="31210" b="15329"/>
          <a:stretch/>
        </p:blipFill>
        <p:spPr bwMode="auto">
          <a:xfrm>
            <a:off x="4910137" y="2238375"/>
            <a:ext cx="2371725" cy="238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96102" y="5769033"/>
            <a:ext cx="3257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Захаревич</a:t>
            </a:r>
            <a:r>
              <a:rPr lang="ru-RU" dirty="0"/>
              <a:t> Наталья Борисовна</a:t>
            </a:r>
          </a:p>
          <a:p>
            <a:r>
              <a:rPr lang="en-US" dirty="0">
                <a:hlinkClick r:id="rId3"/>
              </a:rPr>
              <a:t>zaharevichnb@gmail.com</a:t>
            </a:r>
            <a:endParaRPr lang="en-US" dirty="0"/>
          </a:p>
          <a:p>
            <a:r>
              <a:rPr lang="en-US" dirty="0"/>
              <a:t>8(921)951-57-41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51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 будущего. МЭО – онлайн 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9726" t="13834" r="30431" b="13669"/>
          <a:stretch/>
        </p:blipFill>
        <p:spPr bwMode="auto">
          <a:xfrm>
            <a:off x="4876800" y="2181225"/>
            <a:ext cx="2438400" cy="2495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41436" y="5665564"/>
            <a:ext cx="3412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Захаревич Наталья Борисовна</a:t>
            </a:r>
          </a:p>
          <a:p>
            <a:r>
              <a:rPr lang="ru-RU" dirty="0">
                <a:hlinkClick r:id="rId3"/>
              </a:rPr>
              <a:t>zaharevichnb@gmail.com</a:t>
            </a:r>
            <a:endParaRPr lang="ru-RU" dirty="0"/>
          </a:p>
          <a:p>
            <a:r>
              <a:rPr lang="ru-RU" dirty="0"/>
              <a:t>8(921)951-57-41</a:t>
            </a:r>
          </a:p>
        </p:txBody>
      </p:sp>
    </p:spTree>
    <p:extLst>
      <p:ext uri="{BB962C8B-B14F-4D97-AF65-F5344CB8AC3E}">
        <p14:creationId xmlns:p14="http://schemas.microsoft.com/office/powerpoint/2010/main" val="97381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422</Words>
  <Application>Microsoft Office PowerPoint</Application>
  <PresentationFormat>Широкоэкранный</PresentationFormat>
  <Paragraphs>89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Courier New</vt:lpstr>
      <vt:lpstr>Lucida Sans</vt:lpstr>
      <vt:lpstr>Times New Roman</vt:lpstr>
      <vt:lpstr>Office Theme</vt:lpstr>
      <vt:lpstr>Презентация PowerPoint</vt:lpstr>
      <vt:lpstr>Презентация PowerPoint</vt:lpstr>
      <vt:lpstr>Ключевые условия проекта</vt:lpstr>
      <vt:lpstr>Презентация PowerPoint</vt:lpstr>
      <vt:lpstr>Кто может подать заявку</vt:lpstr>
      <vt:lpstr>МЭО.    ПРОГРАММЫ</vt:lpstr>
      <vt:lpstr>Код будущего. МЭО – офлайн . СПб АППО</vt:lpstr>
      <vt:lpstr>Код будущего. МЭО – онлайн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Нателья</dc:creator>
  <cp:lastModifiedBy>User</cp:lastModifiedBy>
  <cp:revision>6</cp:revision>
  <dcterms:created xsi:type="dcterms:W3CDTF">2023-09-14T19:05:30Z</dcterms:created>
  <dcterms:modified xsi:type="dcterms:W3CDTF">2023-09-21T13:41:04Z</dcterms:modified>
</cp:coreProperties>
</file>